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88729C-30A0-4DF1-BE98-C64099B63B34}" v="481" dt="2024-11-07T10:14:49.1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Style léger 3 - Accentuation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 AAMILI HAMZA" userId="178bb77b-182e-47ec-9162-877c2b9b1f06" providerId="ADAL" clId="{6910D386-140E-47E8-936A-79630CD9DBD1}"/>
    <pc:docChg chg="undo custSel addSld modSld">
      <pc:chgData name="EL AAMILI HAMZA" userId="178bb77b-182e-47ec-9162-877c2b9b1f06" providerId="ADAL" clId="{6910D386-140E-47E8-936A-79630CD9DBD1}" dt="2024-11-07T16:25:42.771" v="461" actId="14100"/>
      <pc:docMkLst>
        <pc:docMk/>
      </pc:docMkLst>
      <pc:sldChg chg="addSp modSp mod">
        <pc:chgData name="EL AAMILI HAMZA" userId="178bb77b-182e-47ec-9162-877c2b9b1f06" providerId="ADAL" clId="{6910D386-140E-47E8-936A-79630CD9DBD1}" dt="2024-11-07T15:41:52.148" v="20" actId="20577"/>
        <pc:sldMkLst>
          <pc:docMk/>
          <pc:sldMk cId="3455814474" sldId="256"/>
        </pc:sldMkLst>
        <pc:spChg chg="add mod">
          <ac:chgData name="EL AAMILI HAMZA" userId="178bb77b-182e-47ec-9162-877c2b9b1f06" providerId="ADAL" clId="{6910D386-140E-47E8-936A-79630CD9DBD1}" dt="2024-11-07T15:41:52.148" v="20" actId="20577"/>
          <ac:spMkLst>
            <pc:docMk/>
            <pc:sldMk cId="3455814474" sldId="256"/>
            <ac:spMk id="26" creationId="{03688694-F205-4203-A43F-AE69376EA7D2}"/>
          </ac:spMkLst>
        </pc:spChg>
      </pc:sldChg>
      <pc:sldChg chg="addSp delSp modSp add mod delAnim modAnim">
        <pc:chgData name="EL AAMILI HAMZA" userId="178bb77b-182e-47ec-9162-877c2b9b1f06" providerId="ADAL" clId="{6910D386-140E-47E8-936A-79630CD9DBD1}" dt="2024-11-07T16:18:25.486" v="291" actId="1076"/>
        <pc:sldMkLst>
          <pc:docMk/>
          <pc:sldMk cId="815285440" sldId="266"/>
        </pc:sldMkLst>
        <pc:spChg chg="mod">
          <ac:chgData name="EL AAMILI HAMZA" userId="178bb77b-182e-47ec-9162-877c2b9b1f06" providerId="ADAL" clId="{6910D386-140E-47E8-936A-79630CD9DBD1}" dt="2024-11-07T16:18:25.486" v="291" actId="1076"/>
          <ac:spMkLst>
            <pc:docMk/>
            <pc:sldMk cId="815285440" sldId="266"/>
            <ac:spMk id="3" creationId="{5ECD5E8A-82A3-81FB-8F93-C82D60C886CB}"/>
          </ac:spMkLst>
        </pc:spChg>
        <pc:spChg chg="add mod">
          <ac:chgData name="EL AAMILI HAMZA" userId="178bb77b-182e-47ec-9162-877c2b9b1f06" providerId="ADAL" clId="{6910D386-140E-47E8-936A-79630CD9DBD1}" dt="2024-11-07T16:12:30.459" v="228" actId="6549"/>
          <ac:spMkLst>
            <pc:docMk/>
            <pc:sldMk cId="815285440" sldId="266"/>
            <ac:spMk id="27" creationId="{2247AC9B-C322-4818-98E9-5C6B63A2A816}"/>
          </ac:spMkLst>
        </pc:spChg>
        <pc:graphicFrameChg chg="add del mod">
          <ac:chgData name="EL AAMILI HAMZA" userId="178bb77b-182e-47ec-9162-877c2b9b1f06" providerId="ADAL" clId="{6910D386-140E-47E8-936A-79630CD9DBD1}" dt="2024-11-07T16:10:58.778" v="225" actId="478"/>
          <ac:graphicFrameMkLst>
            <pc:docMk/>
            <pc:sldMk cId="815285440" sldId="266"/>
            <ac:graphicFrameMk id="4" creationId="{2C89C72F-C4A4-4B8D-9D6B-61B4DA90A989}"/>
          </ac:graphicFrameMkLst>
        </pc:graphicFrameChg>
        <pc:graphicFrameChg chg="add del mod">
          <ac:chgData name="EL AAMILI HAMZA" userId="178bb77b-182e-47ec-9162-877c2b9b1f06" providerId="ADAL" clId="{6910D386-140E-47E8-936A-79630CD9DBD1}" dt="2024-11-07T16:11:46.229" v="227"/>
          <ac:graphicFrameMkLst>
            <pc:docMk/>
            <pc:sldMk cId="815285440" sldId="266"/>
            <ac:graphicFrameMk id="5" creationId="{7D83A4DE-A13D-48DD-A0FA-FE217563B170}"/>
          </ac:graphicFrameMkLst>
        </pc:graphicFrameChg>
        <pc:graphicFrameChg chg="add del mod">
          <ac:chgData name="EL AAMILI HAMZA" userId="178bb77b-182e-47ec-9162-877c2b9b1f06" providerId="ADAL" clId="{6910D386-140E-47E8-936A-79630CD9DBD1}" dt="2024-11-07T16:14:10.961" v="251"/>
          <ac:graphicFrameMkLst>
            <pc:docMk/>
            <pc:sldMk cId="815285440" sldId="266"/>
            <ac:graphicFrameMk id="7" creationId="{C0F81A63-65BB-4AFB-9A9C-B3067625F617}"/>
          </ac:graphicFrameMkLst>
        </pc:graphicFrameChg>
        <pc:graphicFrameChg chg="add del mod">
          <ac:chgData name="EL AAMILI HAMZA" userId="178bb77b-182e-47ec-9162-877c2b9b1f06" providerId="ADAL" clId="{6910D386-140E-47E8-936A-79630CD9DBD1}" dt="2024-11-07T16:14:10.496" v="250"/>
          <ac:graphicFrameMkLst>
            <pc:docMk/>
            <pc:sldMk cId="815285440" sldId="266"/>
            <ac:graphicFrameMk id="8" creationId="{1280FC76-E5F1-474C-9270-E7F266371F37}"/>
          </ac:graphicFrameMkLst>
        </pc:graphicFrameChg>
        <pc:graphicFrameChg chg="add del mod">
          <ac:chgData name="EL AAMILI HAMZA" userId="178bb77b-182e-47ec-9162-877c2b9b1f06" providerId="ADAL" clId="{6910D386-140E-47E8-936A-79630CD9DBD1}" dt="2024-11-07T16:14:26.312" v="263"/>
          <ac:graphicFrameMkLst>
            <pc:docMk/>
            <pc:sldMk cId="815285440" sldId="266"/>
            <ac:graphicFrameMk id="9" creationId="{DB2FB718-7889-4393-A340-D5B311CA2261}"/>
          </ac:graphicFrameMkLst>
        </pc:graphicFrameChg>
        <pc:graphicFrameChg chg="del">
          <ac:chgData name="EL AAMILI HAMZA" userId="178bb77b-182e-47ec-9162-877c2b9b1f06" providerId="ADAL" clId="{6910D386-140E-47E8-936A-79630CD9DBD1}" dt="2024-11-07T16:05:32.982" v="23" actId="478"/>
          <ac:graphicFrameMkLst>
            <pc:docMk/>
            <pc:sldMk cId="815285440" sldId="266"/>
            <ac:graphicFrameMk id="10" creationId="{E9AD4FE4-8EB6-1F8A-478B-18ABC2381DD9}"/>
          </ac:graphicFrameMkLst>
        </pc:graphicFrameChg>
        <pc:graphicFrameChg chg="add mod modGraphic">
          <ac:chgData name="EL AAMILI HAMZA" userId="178bb77b-182e-47ec-9162-877c2b9b1f06" providerId="ADAL" clId="{6910D386-140E-47E8-936A-79630CD9DBD1}" dt="2024-11-07T16:16:59.359" v="283" actId="122"/>
          <ac:graphicFrameMkLst>
            <pc:docMk/>
            <pc:sldMk cId="815285440" sldId="266"/>
            <ac:graphicFrameMk id="11" creationId="{E67249A9-9E70-49E5-B154-7AE429DCFAB2}"/>
          </ac:graphicFrameMkLst>
        </pc:graphicFrameChg>
        <pc:picChg chg="del">
          <ac:chgData name="EL AAMILI HAMZA" userId="178bb77b-182e-47ec-9162-877c2b9b1f06" providerId="ADAL" clId="{6910D386-140E-47E8-936A-79630CD9DBD1}" dt="2024-11-07T16:05:20.200" v="22" actId="478"/>
          <ac:picMkLst>
            <pc:docMk/>
            <pc:sldMk cId="815285440" sldId="266"/>
            <ac:picMk id="6" creationId="{E3DCEA4C-48F9-5D24-327A-6B52A41E1F6D}"/>
          </ac:picMkLst>
        </pc:picChg>
      </pc:sldChg>
      <pc:sldChg chg="addSp delSp modSp add mod modAnim">
        <pc:chgData name="EL AAMILI HAMZA" userId="178bb77b-182e-47ec-9162-877c2b9b1f06" providerId="ADAL" clId="{6910D386-140E-47E8-936A-79630CD9DBD1}" dt="2024-11-07T16:25:42.771" v="461" actId="14100"/>
        <pc:sldMkLst>
          <pc:docMk/>
          <pc:sldMk cId="321822844" sldId="267"/>
        </pc:sldMkLst>
        <pc:spChg chg="mod">
          <ac:chgData name="EL AAMILI HAMZA" userId="178bb77b-182e-47ec-9162-877c2b9b1f06" providerId="ADAL" clId="{6910D386-140E-47E8-936A-79630CD9DBD1}" dt="2024-11-07T16:24:16.617" v="427" actId="14100"/>
          <ac:spMkLst>
            <pc:docMk/>
            <pc:sldMk cId="321822844" sldId="267"/>
            <ac:spMk id="3" creationId="{5ECD5E8A-82A3-81FB-8F93-C82D60C886CB}"/>
          </ac:spMkLst>
        </pc:spChg>
        <pc:graphicFrameChg chg="add del mod modGraphic">
          <ac:chgData name="EL AAMILI HAMZA" userId="178bb77b-182e-47ec-9162-877c2b9b1f06" providerId="ADAL" clId="{6910D386-140E-47E8-936A-79630CD9DBD1}" dt="2024-11-07T16:21:11.263" v="384"/>
          <ac:graphicFrameMkLst>
            <pc:docMk/>
            <pc:sldMk cId="321822844" sldId="267"/>
            <ac:graphicFrameMk id="2" creationId="{B86BF279-F520-4F4C-B1E2-700FC73D210F}"/>
          </ac:graphicFrameMkLst>
        </pc:graphicFrameChg>
        <pc:graphicFrameChg chg="add del mod">
          <ac:chgData name="EL AAMILI HAMZA" userId="178bb77b-182e-47ec-9162-877c2b9b1f06" providerId="ADAL" clId="{6910D386-140E-47E8-936A-79630CD9DBD1}" dt="2024-11-07T16:21:32.738" v="390"/>
          <ac:graphicFrameMkLst>
            <pc:docMk/>
            <pc:sldMk cId="321822844" sldId="267"/>
            <ac:graphicFrameMk id="4" creationId="{209887B8-48BB-48BB-9F13-C674FB87B92E}"/>
          </ac:graphicFrameMkLst>
        </pc:graphicFrameChg>
        <pc:graphicFrameChg chg="add del mod">
          <ac:chgData name="EL AAMILI HAMZA" userId="178bb77b-182e-47ec-9162-877c2b9b1f06" providerId="ADAL" clId="{6910D386-140E-47E8-936A-79630CD9DBD1}" dt="2024-11-07T16:21:48.639" v="398"/>
          <ac:graphicFrameMkLst>
            <pc:docMk/>
            <pc:sldMk cId="321822844" sldId="267"/>
            <ac:graphicFrameMk id="5" creationId="{3A491E7D-8715-4A9D-B477-5C2277551908}"/>
          </ac:graphicFrameMkLst>
        </pc:graphicFrameChg>
        <pc:graphicFrameChg chg="add del mod">
          <ac:chgData name="EL AAMILI HAMZA" userId="178bb77b-182e-47ec-9162-877c2b9b1f06" providerId="ADAL" clId="{6910D386-140E-47E8-936A-79630CD9DBD1}" dt="2024-11-07T16:21:52.884" v="402"/>
          <ac:graphicFrameMkLst>
            <pc:docMk/>
            <pc:sldMk cId="321822844" sldId="267"/>
            <ac:graphicFrameMk id="6" creationId="{C9715964-76DB-41A6-85E6-E0CBC5155455}"/>
          </ac:graphicFrameMkLst>
        </pc:graphicFrameChg>
        <pc:graphicFrameChg chg="add mod modGraphic">
          <ac:chgData name="EL AAMILI HAMZA" userId="178bb77b-182e-47ec-9162-877c2b9b1f06" providerId="ADAL" clId="{6910D386-140E-47E8-936A-79630CD9DBD1}" dt="2024-11-07T16:25:42.771" v="461" actId="14100"/>
          <ac:graphicFrameMkLst>
            <pc:docMk/>
            <pc:sldMk cId="321822844" sldId="267"/>
            <ac:graphicFrameMk id="7" creationId="{255C7A25-8776-44B8-9ABD-B2E65F8D9ADD}"/>
          </ac:graphicFrameMkLst>
        </pc:graphicFrameChg>
        <pc:graphicFrameChg chg="del mod modGraphic">
          <ac:chgData name="EL AAMILI HAMZA" userId="178bb77b-182e-47ec-9162-877c2b9b1f06" providerId="ADAL" clId="{6910D386-140E-47E8-936A-79630CD9DBD1}" dt="2024-11-07T16:20:39.753" v="366" actId="478"/>
          <ac:graphicFrameMkLst>
            <pc:docMk/>
            <pc:sldMk cId="321822844" sldId="267"/>
            <ac:graphicFrameMk id="11" creationId="{E67249A9-9E70-49E5-B154-7AE429DCFAB2}"/>
          </ac:graphicFrameMkLst>
        </pc:graphicFrameChg>
      </pc:sldChg>
      <pc:sldChg chg="addSp delSp modSp add mod">
        <pc:chgData name="EL AAMILI HAMZA" userId="178bb77b-182e-47ec-9162-877c2b9b1f06" providerId="ADAL" clId="{6910D386-140E-47E8-936A-79630CD9DBD1}" dt="2024-11-07T16:25:01.092" v="447" actId="478"/>
        <pc:sldMkLst>
          <pc:docMk/>
          <pc:sldMk cId="1800992993" sldId="268"/>
        </pc:sldMkLst>
        <pc:graphicFrameChg chg="add del mod modGraphic">
          <ac:chgData name="EL AAMILI HAMZA" userId="178bb77b-182e-47ec-9162-877c2b9b1f06" providerId="ADAL" clId="{6910D386-140E-47E8-936A-79630CD9DBD1}" dt="2024-11-07T16:24:31.752" v="435"/>
          <ac:graphicFrameMkLst>
            <pc:docMk/>
            <pc:sldMk cId="1800992993" sldId="268"/>
            <ac:graphicFrameMk id="2" creationId="{9928298D-A38D-401B-86A2-EC6F0DE43792}"/>
          </ac:graphicFrameMkLst>
        </pc:graphicFrameChg>
        <pc:graphicFrameChg chg="add del mod">
          <ac:chgData name="EL AAMILI HAMZA" userId="178bb77b-182e-47ec-9162-877c2b9b1f06" providerId="ADAL" clId="{6910D386-140E-47E8-936A-79630CD9DBD1}" dt="2024-11-07T16:24:35.392" v="439"/>
          <ac:graphicFrameMkLst>
            <pc:docMk/>
            <pc:sldMk cId="1800992993" sldId="268"/>
            <ac:graphicFrameMk id="4" creationId="{0C20D4B9-20BE-49BD-9858-25A2DB8BFD24}"/>
          </ac:graphicFrameMkLst>
        </pc:graphicFrameChg>
        <pc:graphicFrameChg chg="add del mod modGraphic">
          <ac:chgData name="EL AAMILI HAMZA" userId="178bb77b-182e-47ec-9162-877c2b9b1f06" providerId="ADAL" clId="{6910D386-140E-47E8-936A-79630CD9DBD1}" dt="2024-11-07T16:25:01.092" v="447" actId="478"/>
          <ac:graphicFrameMkLst>
            <pc:docMk/>
            <pc:sldMk cId="1800992993" sldId="268"/>
            <ac:graphicFrameMk id="5" creationId="{549594E6-515C-4944-9AF2-F7EBDB0E07F8}"/>
          </ac:graphicFrameMkLst>
        </pc:graphicFrameChg>
        <pc:graphicFrameChg chg="del">
          <ac:chgData name="EL AAMILI HAMZA" userId="178bb77b-182e-47ec-9162-877c2b9b1f06" providerId="ADAL" clId="{6910D386-140E-47E8-936A-79630CD9DBD1}" dt="2024-11-07T16:24:23.316" v="429" actId="478"/>
          <ac:graphicFrameMkLst>
            <pc:docMk/>
            <pc:sldMk cId="1800992993" sldId="268"/>
            <ac:graphicFrameMk id="7" creationId="{255C7A25-8776-44B8-9ABD-B2E65F8D9ADD}"/>
          </ac:graphicFrameMkLst>
        </pc:graphicFrameChg>
      </pc:sldChg>
    </pc:docChg>
  </pc:docChgLst>
  <pc:docChgLst>
    <pc:chgData name="EL AAMILI HAMZA" userId="178bb77b-182e-47ec-9162-877c2b9b1f06" providerId="ADAL" clId="{A988729C-30A0-4DF1-BE98-C64099B63B34}"/>
    <pc:docChg chg="undo custSel addSld delSld modSld">
      <pc:chgData name="EL AAMILI HAMZA" userId="178bb77b-182e-47ec-9162-877c2b9b1f06" providerId="ADAL" clId="{A988729C-30A0-4DF1-BE98-C64099B63B34}" dt="2024-11-07T10:14:49.196" v="1107"/>
      <pc:docMkLst>
        <pc:docMk/>
      </pc:docMkLst>
      <pc:sldChg chg="addSp delSp modSp mod modTransition">
        <pc:chgData name="EL AAMILI HAMZA" userId="178bb77b-182e-47ec-9162-877c2b9b1f06" providerId="ADAL" clId="{A988729C-30A0-4DF1-BE98-C64099B63B34}" dt="2024-10-25T11:28:17.753" v="90"/>
        <pc:sldMkLst>
          <pc:docMk/>
          <pc:sldMk cId="3455814474" sldId="256"/>
        </pc:sldMkLst>
        <pc:spChg chg="mod">
          <ac:chgData name="EL AAMILI HAMZA" userId="178bb77b-182e-47ec-9162-877c2b9b1f06" providerId="ADAL" clId="{A988729C-30A0-4DF1-BE98-C64099B63B34}" dt="2024-10-25T08:07:37.184" v="25" actId="26606"/>
          <ac:spMkLst>
            <pc:docMk/>
            <pc:sldMk cId="3455814474" sldId="256"/>
            <ac:spMk id="2" creationId="{F6EF391D-A833-557A-C963-9399E924E649}"/>
          </ac:spMkLst>
        </pc:spChg>
        <pc:spChg chg="del">
          <ac:chgData name="EL AAMILI HAMZA" userId="178bb77b-182e-47ec-9162-877c2b9b1f06" providerId="ADAL" clId="{A988729C-30A0-4DF1-BE98-C64099B63B34}" dt="2024-10-25T08:07:37.184" v="25" actId="26606"/>
          <ac:spMkLst>
            <pc:docMk/>
            <pc:sldMk cId="3455814474" sldId="256"/>
            <ac:spMk id="34" creationId="{AD294E7E-62D8-48F8-A01E-1A457B5CA04C}"/>
          </ac:spMkLst>
        </pc:spChg>
        <pc:spChg chg="del">
          <ac:chgData name="EL AAMILI HAMZA" userId="178bb77b-182e-47ec-9162-877c2b9b1f06" providerId="ADAL" clId="{A988729C-30A0-4DF1-BE98-C64099B63B34}" dt="2024-10-25T08:07:37.184" v="25" actId="26606"/>
          <ac:spMkLst>
            <pc:docMk/>
            <pc:sldMk cId="3455814474" sldId="256"/>
            <ac:spMk id="36" creationId="{FBCADCC9-9C0D-4CE3-8966-44472EFCF348}"/>
          </ac:spMkLst>
        </pc:spChg>
        <pc:spChg chg="del">
          <ac:chgData name="EL AAMILI HAMZA" userId="178bb77b-182e-47ec-9162-877c2b9b1f06" providerId="ADAL" clId="{A988729C-30A0-4DF1-BE98-C64099B63B34}" dt="2024-10-25T08:07:37.184" v="25" actId="26606"/>
          <ac:spMkLst>
            <pc:docMk/>
            <pc:sldMk cId="3455814474" sldId="256"/>
            <ac:spMk id="38" creationId="{05FD221C-EDD3-49D9-90A7-260CECEE1C11}"/>
          </ac:spMkLst>
        </pc:spChg>
        <pc:spChg chg="add">
          <ac:chgData name="EL AAMILI HAMZA" userId="178bb77b-182e-47ec-9162-877c2b9b1f06" providerId="ADAL" clId="{A988729C-30A0-4DF1-BE98-C64099B63B34}" dt="2024-10-25T08:07:37.184" v="25" actId="26606"/>
          <ac:spMkLst>
            <pc:docMk/>
            <pc:sldMk cId="3455814474" sldId="256"/>
            <ac:spMk id="84" creationId="{F1174801-1395-44C5-9B00-CCAC45C056E7}"/>
          </ac:spMkLst>
        </pc:spChg>
        <pc:spChg chg="add">
          <ac:chgData name="EL AAMILI HAMZA" userId="178bb77b-182e-47ec-9162-877c2b9b1f06" providerId="ADAL" clId="{A988729C-30A0-4DF1-BE98-C64099B63B34}" dt="2024-10-25T08:07:37.184" v="25" actId="26606"/>
          <ac:spMkLst>
            <pc:docMk/>
            <pc:sldMk cId="3455814474" sldId="256"/>
            <ac:spMk id="86" creationId="{996DFAFB-BCE1-4BEC-82FB-D574234DEF0A}"/>
          </ac:spMkLst>
        </pc:spChg>
        <pc:spChg chg="add">
          <ac:chgData name="EL AAMILI HAMZA" userId="178bb77b-182e-47ec-9162-877c2b9b1f06" providerId="ADAL" clId="{A988729C-30A0-4DF1-BE98-C64099B63B34}" dt="2024-10-25T08:07:37.184" v="25" actId="26606"/>
          <ac:spMkLst>
            <pc:docMk/>
            <pc:sldMk cId="3455814474" sldId="256"/>
            <ac:spMk id="88" creationId="{F23DAFF7-4C98-4E0E-8986-198D54B6C1F0}"/>
          </ac:spMkLst>
        </pc:spChg>
        <pc:grpChg chg="del">
          <ac:chgData name="EL AAMILI HAMZA" userId="178bb77b-182e-47ec-9162-877c2b9b1f06" providerId="ADAL" clId="{A988729C-30A0-4DF1-BE98-C64099B63B34}" dt="2024-10-25T08:07:37.184" v="25" actId="26606"/>
          <ac:grpSpMkLst>
            <pc:docMk/>
            <pc:sldMk cId="3455814474" sldId="256"/>
            <ac:grpSpMk id="40" creationId="{B858DA4F-B13B-4D82-A95F-CBF114BDDD7A}"/>
          </ac:grpSpMkLst>
        </pc:grpChg>
        <pc:grpChg chg="del">
          <ac:chgData name="EL AAMILI HAMZA" userId="178bb77b-182e-47ec-9162-877c2b9b1f06" providerId="ADAL" clId="{A988729C-30A0-4DF1-BE98-C64099B63B34}" dt="2024-10-25T08:07:37.184" v="25" actId="26606"/>
          <ac:grpSpMkLst>
            <pc:docMk/>
            <pc:sldMk cId="3455814474" sldId="256"/>
            <ac:grpSpMk id="66" creationId="{D77BF9F5-CA63-42A6-AC93-C2BDF4727665}"/>
          </ac:grpSpMkLst>
        </pc:grpChg>
        <pc:grpChg chg="del">
          <ac:chgData name="EL AAMILI HAMZA" userId="178bb77b-182e-47ec-9162-877c2b9b1f06" providerId="ADAL" clId="{A988729C-30A0-4DF1-BE98-C64099B63B34}" dt="2024-10-25T08:07:37.184" v="25" actId="26606"/>
          <ac:grpSpMkLst>
            <pc:docMk/>
            <pc:sldMk cId="3455814474" sldId="256"/>
            <ac:grpSpMk id="77" creationId="{94D09F36-C387-49FA-9BEA-D0427CE84C57}"/>
          </ac:grpSpMkLst>
        </pc:grpChg>
        <pc:grpChg chg="add">
          <ac:chgData name="EL AAMILI HAMZA" userId="178bb77b-182e-47ec-9162-877c2b9b1f06" providerId="ADAL" clId="{A988729C-30A0-4DF1-BE98-C64099B63B34}" dt="2024-10-25T08:07:37.184" v="25" actId="26606"/>
          <ac:grpSpMkLst>
            <pc:docMk/>
            <pc:sldMk cId="3455814474" sldId="256"/>
            <ac:grpSpMk id="90" creationId="{18579DB9-24B0-487B-81E3-8D02AD5F8C81}"/>
          </ac:grpSpMkLst>
        </pc:grpChg>
        <pc:grpChg chg="add">
          <ac:chgData name="EL AAMILI HAMZA" userId="178bb77b-182e-47ec-9162-877c2b9b1f06" providerId="ADAL" clId="{A988729C-30A0-4DF1-BE98-C64099B63B34}" dt="2024-10-25T08:07:37.184" v="25" actId="26606"/>
          <ac:grpSpMkLst>
            <pc:docMk/>
            <pc:sldMk cId="3455814474" sldId="256"/>
            <ac:grpSpMk id="99" creationId="{8F281804-17FE-49B9-9065-1A44CD473CAE}"/>
          </ac:grpSpMkLst>
        </pc:grpChg>
        <pc:picChg chg="mod">
          <ac:chgData name="EL AAMILI HAMZA" userId="178bb77b-182e-47ec-9162-877c2b9b1f06" providerId="ADAL" clId="{A988729C-30A0-4DF1-BE98-C64099B63B34}" dt="2024-10-25T08:07:37.184" v="25" actId="26606"/>
          <ac:picMkLst>
            <pc:docMk/>
            <pc:sldMk cId="3455814474" sldId="256"/>
            <ac:picMk id="6" creationId="{CDBA8563-0910-95C3-84AA-4AA01CEB6FB2}"/>
          </ac:picMkLst>
        </pc:picChg>
      </pc:sldChg>
      <pc:sldChg chg="addSp delSp modSp mod modTransition">
        <pc:chgData name="EL AAMILI HAMZA" userId="178bb77b-182e-47ec-9162-877c2b9b1f06" providerId="ADAL" clId="{A988729C-30A0-4DF1-BE98-C64099B63B34}" dt="2024-11-07T10:11:25.130" v="1086" actId="1076"/>
        <pc:sldMkLst>
          <pc:docMk/>
          <pc:sldMk cId="2978886317" sldId="257"/>
        </pc:sldMkLst>
        <pc:spChg chg="mod">
          <ac:chgData name="EL AAMILI HAMZA" userId="178bb77b-182e-47ec-9162-877c2b9b1f06" providerId="ADAL" clId="{A988729C-30A0-4DF1-BE98-C64099B63B34}" dt="2024-11-07T10:11:25.130" v="1086" actId="1076"/>
          <ac:spMkLst>
            <pc:docMk/>
            <pc:sldMk cId="2978886317" sldId="257"/>
            <ac:spMk id="2" creationId="{F6EF391D-A833-557A-C963-9399E924E649}"/>
          </ac:spMkLst>
        </pc:spChg>
        <pc:spChg chg="mod">
          <ac:chgData name="EL AAMILI HAMZA" userId="178bb77b-182e-47ec-9162-877c2b9b1f06" providerId="ADAL" clId="{A988729C-30A0-4DF1-BE98-C64099B63B34}" dt="2024-10-25T08:57:25.961" v="82" actId="27636"/>
          <ac:spMkLst>
            <pc:docMk/>
            <pc:sldMk cId="2978886317" sldId="257"/>
            <ac:spMk id="3" creationId="{DC97357B-FE90-18D2-0680-EBDC2AA1DE32}"/>
          </ac:spMkLst>
        </pc:spChg>
        <pc:spChg chg="add del">
          <ac:chgData name="EL AAMILI HAMZA" userId="178bb77b-182e-47ec-9162-877c2b9b1f06" providerId="ADAL" clId="{A988729C-30A0-4DF1-BE98-C64099B63B34}" dt="2024-10-25T08:08:13.670" v="30" actId="26606"/>
          <ac:spMkLst>
            <pc:docMk/>
            <pc:sldMk cId="2978886317" sldId="257"/>
            <ac:spMk id="34" creationId="{AD294E7E-62D8-48F8-A01E-1A457B5CA04C}"/>
          </ac:spMkLst>
        </pc:spChg>
        <pc:spChg chg="add del">
          <ac:chgData name="EL AAMILI HAMZA" userId="178bb77b-182e-47ec-9162-877c2b9b1f06" providerId="ADAL" clId="{A988729C-30A0-4DF1-BE98-C64099B63B34}" dt="2024-10-25T08:08:13.670" v="30" actId="26606"/>
          <ac:spMkLst>
            <pc:docMk/>
            <pc:sldMk cId="2978886317" sldId="257"/>
            <ac:spMk id="36" creationId="{FBCADCC9-9C0D-4CE3-8966-44472EFCF348}"/>
          </ac:spMkLst>
        </pc:spChg>
        <pc:spChg chg="add del">
          <ac:chgData name="EL AAMILI HAMZA" userId="178bb77b-182e-47ec-9162-877c2b9b1f06" providerId="ADAL" clId="{A988729C-30A0-4DF1-BE98-C64099B63B34}" dt="2024-10-25T08:08:13.670" v="30" actId="26606"/>
          <ac:spMkLst>
            <pc:docMk/>
            <pc:sldMk cId="2978886317" sldId="257"/>
            <ac:spMk id="38" creationId="{05FD221C-EDD3-49D9-90A7-260CECEE1C11}"/>
          </ac:spMkLst>
        </pc:spChg>
        <pc:spChg chg="add del">
          <ac:chgData name="EL AAMILI HAMZA" userId="178bb77b-182e-47ec-9162-877c2b9b1f06" providerId="ADAL" clId="{A988729C-30A0-4DF1-BE98-C64099B63B34}" dt="2024-10-25T08:08:06.148" v="27" actId="26606"/>
          <ac:spMkLst>
            <pc:docMk/>
            <pc:sldMk cId="2978886317" sldId="257"/>
            <ac:spMk id="84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5T08:08:06.148" v="27" actId="26606"/>
          <ac:spMkLst>
            <pc:docMk/>
            <pc:sldMk cId="2978886317" sldId="257"/>
            <ac:spMk id="86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5T08:08:06.148" v="27" actId="26606"/>
          <ac:spMkLst>
            <pc:docMk/>
            <pc:sldMk cId="2978886317" sldId="257"/>
            <ac:spMk id="88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5T08:08:06.148" v="27" actId="26606"/>
          <ac:spMkLst>
            <pc:docMk/>
            <pc:sldMk cId="2978886317" sldId="257"/>
            <ac:spMk id="90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5T08:08:06.148" v="27" actId="26606"/>
          <ac:spMkLst>
            <pc:docMk/>
            <pc:sldMk cId="2978886317" sldId="257"/>
            <ac:spMk id="110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5T08:08:06.148" v="27" actId="26606"/>
          <ac:spMkLst>
            <pc:docMk/>
            <pc:sldMk cId="2978886317" sldId="257"/>
            <ac:spMk id="112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5T08:08:13.331" v="29" actId="26606"/>
          <ac:spMkLst>
            <pc:docMk/>
            <pc:sldMk cId="2978886317" sldId="257"/>
            <ac:spMk id="135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5T08:08:13.331" v="29" actId="26606"/>
          <ac:spMkLst>
            <pc:docMk/>
            <pc:sldMk cId="2978886317" sldId="257"/>
            <ac:spMk id="136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5T08:08:13.331" v="29" actId="26606"/>
          <ac:spMkLst>
            <pc:docMk/>
            <pc:sldMk cId="2978886317" sldId="257"/>
            <ac:spMk id="137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5T08:08:13.331" v="29" actId="26606"/>
          <ac:spMkLst>
            <pc:docMk/>
            <pc:sldMk cId="2978886317" sldId="257"/>
            <ac:spMk id="138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5T08:08:13.331" v="29" actId="26606"/>
          <ac:spMkLst>
            <pc:docMk/>
            <pc:sldMk cId="2978886317" sldId="257"/>
            <ac:spMk id="155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5T08:08:13.331" v="29" actId="26606"/>
          <ac:spMkLst>
            <pc:docMk/>
            <pc:sldMk cId="2978886317" sldId="257"/>
            <ac:spMk id="156" creationId="{FBFC6891-CBA5-427E-98AC-BF56BB033089}"/>
          </ac:spMkLst>
        </pc:spChg>
        <pc:spChg chg="add">
          <ac:chgData name="EL AAMILI HAMZA" userId="178bb77b-182e-47ec-9162-877c2b9b1f06" providerId="ADAL" clId="{A988729C-30A0-4DF1-BE98-C64099B63B34}" dt="2024-10-25T08:08:13.670" v="30" actId="26606"/>
          <ac:spMkLst>
            <pc:docMk/>
            <pc:sldMk cId="2978886317" sldId="257"/>
            <ac:spMk id="176" creationId="{247A131F-D5DE-41A5-B4CF-4F345319B40B}"/>
          </ac:spMkLst>
        </pc:spChg>
        <pc:spChg chg="add">
          <ac:chgData name="EL AAMILI HAMZA" userId="178bb77b-182e-47ec-9162-877c2b9b1f06" providerId="ADAL" clId="{A988729C-30A0-4DF1-BE98-C64099B63B34}" dt="2024-10-25T08:08:13.670" v="30" actId="26606"/>
          <ac:spMkLst>
            <pc:docMk/>
            <pc:sldMk cId="2978886317" sldId="257"/>
            <ac:spMk id="177" creationId="{3AF4666D-BD98-40A5-A75F-478B982010B2}"/>
          </ac:spMkLst>
        </pc:spChg>
        <pc:spChg chg="add">
          <ac:chgData name="EL AAMILI HAMZA" userId="178bb77b-182e-47ec-9162-877c2b9b1f06" providerId="ADAL" clId="{A988729C-30A0-4DF1-BE98-C64099B63B34}" dt="2024-10-25T08:08:13.670" v="30" actId="26606"/>
          <ac:spMkLst>
            <pc:docMk/>
            <pc:sldMk cId="2978886317" sldId="257"/>
            <ac:spMk id="178" creationId="{68680585-71F9-4721-A998-4974171D2EB4}"/>
          </ac:spMkLst>
        </pc:spChg>
        <pc:spChg chg="add">
          <ac:chgData name="EL AAMILI HAMZA" userId="178bb77b-182e-47ec-9162-877c2b9b1f06" providerId="ADAL" clId="{A988729C-30A0-4DF1-BE98-C64099B63B34}" dt="2024-10-25T08:08:13.670" v="30" actId="26606"/>
          <ac:spMkLst>
            <pc:docMk/>
            <pc:sldMk cId="2978886317" sldId="257"/>
            <ac:spMk id="179" creationId="{12BC95C2-2EEC-4F59-ABA8-660B0D059CCF}"/>
          </ac:spMkLst>
        </pc:spChg>
        <pc:spChg chg="add">
          <ac:chgData name="EL AAMILI HAMZA" userId="178bb77b-182e-47ec-9162-877c2b9b1f06" providerId="ADAL" clId="{A988729C-30A0-4DF1-BE98-C64099B63B34}" dt="2024-10-25T08:08:13.670" v="30" actId="26606"/>
          <ac:spMkLst>
            <pc:docMk/>
            <pc:sldMk cId="2978886317" sldId="257"/>
            <ac:spMk id="182" creationId="{8651CFA9-6065-4243-AC48-858E359780B1}"/>
          </ac:spMkLst>
        </pc:spChg>
        <pc:spChg chg="add">
          <ac:chgData name="EL AAMILI HAMZA" userId="178bb77b-182e-47ec-9162-877c2b9b1f06" providerId="ADAL" clId="{A988729C-30A0-4DF1-BE98-C64099B63B34}" dt="2024-10-25T08:08:13.670" v="30" actId="26606"/>
          <ac:spMkLst>
            <pc:docMk/>
            <pc:sldMk cId="2978886317" sldId="257"/>
            <ac:spMk id="183" creationId="{37962AE0-6A1C-4B76-9D52-10E5E6D7D3BB}"/>
          </ac:spMkLst>
        </pc:spChg>
        <pc:grpChg chg="add del">
          <ac:chgData name="EL AAMILI HAMZA" userId="178bb77b-182e-47ec-9162-877c2b9b1f06" providerId="ADAL" clId="{A988729C-30A0-4DF1-BE98-C64099B63B34}" dt="2024-10-25T08:08:13.670" v="30" actId="26606"/>
          <ac:grpSpMkLst>
            <pc:docMk/>
            <pc:sldMk cId="2978886317" sldId="257"/>
            <ac:grpSpMk id="40" creationId="{B858DA4F-B13B-4D82-A95F-CBF114BDDD7A}"/>
          </ac:grpSpMkLst>
        </pc:grpChg>
        <pc:grpChg chg="add del">
          <ac:chgData name="EL AAMILI HAMZA" userId="178bb77b-182e-47ec-9162-877c2b9b1f06" providerId="ADAL" clId="{A988729C-30A0-4DF1-BE98-C64099B63B34}" dt="2024-10-25T08:08:13.670" v="30" actId="26606"/>
          <ac:grpSpMkLst>
            <pc:docMk/>
            <pc:sldMk cId="2978886317" sldId="257"/>
            <ac:grpSpMk id="66" creationId="{D77BF9F5-CA63-42A6-AC93-C2BDF4727665}"/>
          </ac:grpSpMkLst>
        </pc:grpChg>
        <pc:grpChg chg="add del">
          <ac:chgData name="EL AAMILI HAMZA" userId="178bb77b-182e-47ec-9162-877c2b9b1f06" providerId="ADAL" clId="{A988729C-30A0-4DF1-BE98-C64099B63B34}" dt="2024-10-25T08:08:13.670" v="30" actId="26606"/>
          <ac:grpSpMkLst>
            <pc:docMk/>
            <pc:sldMk cId="2978886317" sldId="257"/>
            <ac:grpSpMk id="77" creationId="{94D09F36-C387-49FA-9BEA-D0427CE84C57}"/>
          </ac:grpSpMkLst>
        </pc:grpChg>
        <pc:grpChg chg="add del">
          <ac:chgData name="EL AAMILI HAMZA" userId="178bb77b-182e-47ec-9162-877c2b9b1f06" providerId="ADAL" clId="{A988729C-30A0-4DF1-BE98-C64099B63B34}" dt="2024-10-25T08:08:06.148" v="27" actId="26606"/>
          <ac:grpSpMkLst>
            <pc:docMk/>
            <pc:sldMk cId="2978886317" sldId="257"/>
            <ac:grpSpMk id="92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5T08:08:06.148" v="27" actId="26606"/>
          <ac:grpSpMkLst>
            <pc:docMk/>
            <pc:sldMk cId="2978886317" sldId="257"/>
            <ac:grpSpMk id="101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5T08:08:06.148" v="27" actId="26606"/>
          <ac:grpSpMkLst>
            <pc:docMk/>
            <pc:sldMk cId="2978886317" sldId="257"/>
            <ac:grpSpMk id="114" creationId="{9C6A6A21-4C17-4D70-902F-429763934904}"/>
          </ac:grpSpMkLst>
        </pc:grpChg>
        <pc:grpChg chg="add del">
          <ac:chgData name="EL AAMILI HAMZA" userId="178bb77b-182e-47ec-9162-877c2b9b1f06" providerId="ADAL" clId="{A988729C-30A0-4DF1-BE98-C64099B63B34}" dt="2024-10-25T08:08:06.148" v="27" actId="26606"/>
          <ac:grpSpMkLst>
            <pc:docMk/>
            <pc:sldMk cId="2978886317" sldId="257"/>
            <ac:grpSpMk id="124" creationId="{741948F9-C525-410D-9F0C-63EA1E0F393C}"/>
          </ac:grpSpMkLst>
        </pc:grpChg>
        <pc:grpChg chg="add del">
          <ac:chgData name="EL AAMILI HAMZA" userId="178bb77b-182e-47ec-9162-877c2b9b1f06" providerId="ADAL" clId="{A988729C-30A0-4DF1-BE98-C64099B63B34}" dt="2024-10-25T08:08:13.331" v="29" actId="26606"/>
          <ac:grpSpMkLst>
            <pc:docMk/>
            <pc:sldMk cId="2978886317" sldId="257"/>
            <ac:grpSpMk id="139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5T08:08:13.331" v="29" actId="26606"/>
          <ac:grpSpMkLst>
            <pc:docMk/>
            <pc:sldMk cId="2978886317" sldId="257"/>
            <ac:grpSpMk id="147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5T08:08:13.331" v="29" actId="26606"/>
          <ac:grpSpMkLst>
            <pc:docMk/>
            <pc:sldMk cId="2978886317" sldId="257"/>
            <ac:grpSpMk id="157" creationId="{F4436A75-A020-494B-B70E-85CBD21EA361}"/>
          </ac:grpSpMkLst>
        </pc:grpChg>
        <pc:grpChg chg="add del">
          <ac:chgData name="EL AAMILI HAMZA" userId="178bb77b-182e-47ec-9162-877c2b9b1f06" providerId="ADAL" clId="{A988729C-30A0-4DF1-BE98-C64099B63B34}" dt="2024-10-25T08:08:13.331" v="29" actId="26606"/>
          <ac:grpSpMkLst>
            <pc:docMk/>
            <pc:sldMk cId="2978886317" sldId="257"/>
            <ac:grpSpMk id="167" creationId="{DB8ED0A1-FF45-4EE6-ADE8-2F2ED0D394EF}"/>
          </ac:grpSpMkLst>
        </pc:grpChg>
        <pc:grpChg chg="add">
          <ac:chgData name="EL AAMILI HAMZA" userId="178bb77b-182e-47ec-9162-877c2b9b1f06" providerId="ADAL" clId="{A988729C-30A0-4DF1-BE98-C64099B63B34}" dt="2024-10-25T08:08:13.670" v="30" actId="26606"/>
          <ac:grpSpMkLst>
            <pc:docMk/>
            <pc:sldMk cId="2978886317" sldId="257"/>
            <ac:grpSpMk id="180" creationId="{03E9870D-4BBA-43AF-8D44-BBADF020CFF6}"/>
          </ac:grpSpMkLst>
        </pc:grpChg>
        <pc:grpChg chg="add">
          <ac:chgData name="EL AAMILI HAMZA" userId="178bb77b-182e-47ec-9162-877c2b9b1f06" providerId="ADAL" clId="{A988729C-30A0-4DF1-BE98-C64099B63B34}" dt="2024-10-25T08:08:13.670" v="30" actId="26606"/>
          <ac:grpSpMkLst>
            <pc:docMk/>
            <pc:sldMk cId="2978886317" sldId="257"/>
            <ac:grpSpMk id="181" creationId="{C3279E8D-2BAA-4CB1-834B-09FADD54DE56}"/>
          </ac:grpSpMkLst>
        </pc:grpChg>
        <pc:grpChg chg="add">
          <ac:chgData name="EL AAMILI HAMZA" userId="178bb77b-182e-47ec-9162-877c2b9b1f06" providerId="ADAL" clId="{A988729C-30A0-4DF1-BE98-C64099B63B34}" dt="2024-10-25T08:08:13.670" v="30" actId="26606"/>
          <ac:grpSpMkLst>
            <pc:docMk/>
            <pc:sldMk cId="2978886317" sldId="257"/>
            <ac:grpSpMk id="184" creationId="{9C6A6A21-4C17-4D70-902F-429763934904}"/>
          </ac:grpSpMkLst>
        </pc:grpChg>
        <pc:grpChg chg="add">
          <ac:chgData name="EL AAMILI HAMZA" userId="178bb77b-182e-47ec-9162-877c2b9b1f06" providerId="ADAL" clId="{A988729C-30A0-4DF1-BE98-C64099B63B34}" dt="2024-10-25T08:08:13.670" v="30" actId="26606"/>
          <ac:grpSpMkLst>
            <pc:docMk/>
            <pc:sldMk cId="2978886317" sldId="257"/>
            <ac:grpSpMk id="185" creationId="{741948F9-C525-410D-9F0C-63EA1E0F393C}"/>
          </ac:grpSpMkLst>
        </pc:grpChg>
        <pc:picChg chg="mod ord">
          <ac:chgData name="EL AAMILI HAMZA" userId="178bb77b-182e-47ec-9162-877c2b9b1f06" providerId="ADAL" clId="{A988729C-30A0-4DF1-BE98-C64099B63B34}" dt="2024-10-25T08:08:13.670" v="30" actId="26606"/>
          <ac:picMkLst>
            <pc:docMk/>
            <pc:sldMk cId="2978886317" sldId="257"/>
            <ac:picMk id="6" creationId="{CDBA8563-0910-95C3-84AA-4AA01CEB6FB2}"/>
          </ac:picMkLst>
        </pc:picChg>
      </pc:sldChg>
      <pc:sldChg chg="addSp delSp modSp mod modTransition">
        <pc:chgData name="EL AAMILI HAMZA" userId="178bb77b-182e-47ec-9162-877c2b9b1f06" providerId="ADAL" clId="{A988729C-30A0-4DF1-BE98-C64099B63B34}" dt="2024-10-29T12:01:30.530" v="601" actId="27636"/>
        <pc:sldMkLst>
          <pc:docMk/>
          <pc:sldMk cId="293794324" sldId="258"/>
        </pc:sldMkLst>
        <pc:spChg chg="mod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2" creationId="{F6EF391D-A833-557A-C963-9399E924E649}"/>
          </ac:spMkLst>
        </pc:spChg>
        <pc:spChg chg="mod">
          <ac:chgData name="EL AAMILI HAMZA" userId="178bb77b-182e-47ec-9162-877c2b9b1f06" providerId="ADAL" clId="{A988729C-30A0-4DF1-BE98-C64099B63B34}" dt="2024-10-29T12:01:30.530" v="601" actId="27636"/>
          <ac:spMkLst>
            <pc:docMk/>
            <pc:sldMk cId="293794324" sldId="258"/>
            <ac:spMk id="3" creationId="{DC97357B-FE90-18D2-0680-EBDC2AA1DE32}"/>
          </ac:spMkLst>
        </pc:spChg>
        <pc:spChg chg="add del mod">
          <ac:chgData name="EL AAMILI HAMZA" userId="178bb77b-182e-47ec-9162-877c2b9b1f06" providerId="ADAL" clId="{A988729C-30A0-4DF1-BE98-C64099B63B34}" dt="2024-10-25T11:52:33.309" v="187" actId="478"/>
          <ac:spMkLst>
            <pc:docMk/>
            <pc:sldMk cId="293794324" sldId="258"/>
            <ac:spMk id="4" creationId="{2D50C771-67EB-3E00-8C17-266EC618C68F}"/>
          </ac:spMkLst>
        </pc:spChg>
        <pc:spChg chg="add del">
          <ac:chgData name="EL AAMILI HAMZA" userId="178bb77b-182e-47ec-9162-877c2b9b1f06" providerId="ADAL" clId="{A988729C-30A0-4DF1-BE98-C64099B63B34}" dt="2024-10-25T08:16:23.103" v="36" actId="26606"/>
          <ac:spMkLst>
            <pc:docMk/>
            <pc:sldMk cId="293794324" sldId="258"/>
            <ac:spMk id="34" creationId="{AD294E7E-62D8-48F8-A01E-1A457B5CA04C}"/>
          </ac:spMkLst>
        </pc:spChg>
        <pc:spChg chg="add del">
          <ac:chgData name="EL AAMILI HAMZA" userId="178bb77b-182e-47ec-9162-877c2b9b1f06" providerId="ADAL" clId="{A988729C-30A0-4DF1-BE98-C64099B63B34}" dt="2024-10-25T08:16:23.103" v="36" actId="26606"/>
          <ac:spMkLst>
            <pc:docMk/>
            <pc:sldMk cId="293794324" sldId="258"/>
            <ac:spMk id="36" creationId="{FBCADCC9-9C0D-4CE3-8966-44472EFCF348}"/>
          </ac:spMkLst>
        </pc:spChg>
        <pc:spChg chg="add del">
          <ac:chgData name="EL AAMILI HAMZA" userId="178bb77b-182e-47ec-9162-877c2b9b1f06" providerId="ADAL" clId="{A988729C-30A0-4DF1-BE98-C64099B63B34}" dt="2024-10-25T08:16:23.103" v="36" actId="26606"/>
          <ac:spMkLst>
            <pc:docMk/>
            <pc:sldMk cId="293794324" sldId="258"/>
            <ac:spMk id="38" creationId="{05FD221C-EDD3-49D9-90A7-260CECEE1C11}"/>
          </ac:spMkLst>
        </pc:spChg>
        <pc:spChg chg="add del">
          <ac:chgData name="EL AAMILI HAMZA" userId="178bb77b-182e-47ec-9162-877c2b9b1f06" providerId="ADAL" clId="{A988729C-30A0-4DF1-BE98-C64099B63B34}" dt="2024-10-25T08:16:22.825" v="35" actId="26606"/>
          <ac:spMkLst>
            <pc:docMk/>
            <pc:sldMk cId="293794324" sldId="258"/>
            <ac:spMk id="84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5T08:16:22.825" v="35" actId="26606"/>
          <ac:spMkLst>
            <pc:docMk/>
            <pc:sldMk cId="293794324" sldId="258"/>
            <ac:spMk id="86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5T08:16:22.825" v="35" actId="26606"/>
          <ac:spMkLst>
            <pc:docMk/>
            <pc:sldMk cId="293794324" sldId="258"/>
            <ac:spMk id="88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5T08:16:22.825" v="35" actId="26606"/>
          <ac:spMkLst>
            <pc:docMk/>
            <pc:sldMk cId="293794324" sldId="258"/>
            <ac:spMk id="90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5T08:16:22.825" v="35" actId="26606"/>
          <ac:spMkLst>
            <pc:docMk/>
            <pc:sldMk cId="293794324" sldId="258"/>
            <ac:spMk id="110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5T08:16:22.825" v="35" actId="26606"/>
          <ac:spMkLst>
            <pc:docMk/>
            <pc:sldMk cId="293794324" sldId="258"/>
            <ac:spMk id="112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5T08:16:22.825" v="35" actId="26606"/>
          <ac:spMkLst>
            <pc:docMk/>
            <pc:sldMk cId="293794324" sldId="258"/>
            <ac:spMk id="114" creationId="{16E12301-1C96-4D15-9838-D5B894B22365}"/>
          </ac:spMkLst>
        </pc:spChg>
        <pc:spChg chg="add del">
          <ac:chgData name="EL AAMILI HAMZA" userId="178bb77b-182e-47ec-9162-877c2b9b1f06" providerId="ADAL" clId="{A988729C-30A0-4DF1-BE98-C64099B63B34}" dt="2024-10-25T08:52:17.501" v="52" actId="26606"/>
          <ac:spMkLst>
            <pc:docMk/>
            <pc:sldMk cId="293794324" sldId="258"/>
            <ac:spMk id="136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5T08:52:17.501" v="52" actId="26606"/>
          <ac:spMkLst>
            <pc:docMk/>
            <pc:sldMk cId="293794324" sldId="258"/>
            <ac:spMk id="137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5T08:52:17.501" v="52" actId="26606"/>
          <ac:spMkLst>
            <pc:docMk/>
            <pc:sldMk cId="293794324" sldId="258"/>
            <ac:spMk id="138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5T08:52:17.501" v="52" actId="26606"/>
          <ac:spMkLst>
            <pc:docMk/>
            <pc:sldMk cId="293794324" sldId="258"/>
            <ac:spMk id="139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5T08:52:17.501" v="52" actId="26606"/>
          <ac:spMkLst>
            <pc:docMk/>
            <pc:sldMk cId="293794324" sldId="258"/>
            <ac:spMk id="156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5T08:52:17.501" v="52" actId="26606"/>
          <ac:spMkLst>
            <pc:docMk/>
            <pc:sldMk cId="293794324" sldId="258"/>
            <ac:spMk id="157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5T08:52:17.449" v="51" actId="26606"/>
          <ac:spMkLst>
            <pc:docMk/>
            <pc:sldMk cId="293794324" sldId="258"/>
            <ac:spMk id="179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5T08:52:17.449" v="51" actId="26606"/>
          <ac:spMkLst>
            <pc:docMk/>
            <pc:sldMk cId="293794324" sldId="258"/>
            <ac:spMk id="181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5T08:52:17.449" v="51" actId="26606"/>
          <ac:spMkLst>
            <pc:docMk/>
            <pc:sldMk cId="293794324" sldId="258"/>
            <ac:spMk id="183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5T08:52:17.449" v="51" actId="26606"/>
          <ac:spMkLst>
            <pc:docMk/>
            <pc:sldMk cId="293794324" sldId="258"/>
            <ac:spMk id="185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5T08:52:17.449" v="51" actId="26606"/>
          <ac:spMkLst>
            <pc:docMk/>
            <pc:sldMk cId="293794324" sldId="258"/>
            <ac:spMk id="205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5T08:52:17.449" v="51" actId="26606"/>
          <ac:spMkLst>
            <pc:docMk/>
            <pc:sldMk cId="293794324" sldId="258"/>
            <ac:spMk id="207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5T08:52:17.449" v="51" actId="26606"/>
          <ac:spMkLst>
            <pc:docMk/>
            <pc:sldMk cId="293794324" sldId="258"/>
            <ac:spMk id="209" creationId="{16E12301-1C96-4D15-9838-D5B894B22365}"/>
          </ac:spMkLst>
        </pc:spChg>
        <pc:spChg chg="add del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231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232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233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234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251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252" creationId="{37962AE0-6A1C-4B76-9D52-10E5E6D7D3BB}"/>
          </ac:spMkLst>
        </pc:spChg>
        <pc:spChg chg="add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274" creationId="{247A131F-D5DE-41A5-B4CF-4F345319B40B}"/>
          </ac:spMkLst>
        </pc:spChg>
        <pc:spChg chg="add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276" creationId="{3AF4666D-BD98-40A5-A75F-478B982010B2}"/>
          </ac:spMkLst>
        </pc:spChg>
        <pc:spChg chg="add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278" creationId="{68680585-71F9-4721-A998-4974171D2EB4}"/>
          </ac:spMkLst>
        </pc:spChg>
        <pc:spChg chg="add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280" creationId="{12BC95C2-2EEC-4F59-ABA8-660B0D059CCF}"/>
          </ac:spMkLst>
        </pc:spChg>
        <pc:spChg chg="add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300" creationId="{8651CFA9-6065-4243-AC48-858E359780B1}"/>
          </ac:spMkLst>
        </pc:spChg>
        <pc:spChg chg="add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302" creationId="{37962AE0-6A1C-4B76-9D52-10E5E6D7D3BB}"/>
          </ac:spMkLst>
        </pc:spChg>
        <pc:spChg chg="add">
          <ac:chgData name="EL AAMILI HAMZA" userId="178bb77b-182e-47ec-9162-877c2b9b1f06" providerId="ADAL" clId="{A988729C-30A0-4DF1-BE98-C64099B63B34}" dt="2024-10-25T08:52:28.503" v="54" actId="26606"/>
          <ac:spMkLst>
            <pc:docMk/>
            <pc:sldMk cId="293794324" sldId="258"/>
            <ac:spMk id="304" creationId="{16E12301-1C96-4D15-9838-D5B894B22365}"/>
          </ac:spMkLst>
        </pc:spChg>
        <pc:grpChg chg="add del">
          <ac:chgData name="EL AAMILI HAMZA" userId="178bb77b-182e-47ec-9162-877c2b9b1f06" providerId="ADAL" clId="{A988729C-30A0-4DF1-BE98-C64099B63B34}" dt="2024-10-25T08:16:23.103" v="36" actId="26606"/>
          <ac:grpSpMkLst>
            <pc:docMk/>
            <pc:sldMk cId="293794324" sldId="258"/>
            <ac:grpSpMk id="40" creationId="{B858DA4F-B13B-4D82-A95F-CBF114BDDD7A}"/>
          </ac:grpSpMkLst>
        </pc:grpChg>
        <pc:grpChg chg="add del">
          <ac:chgData name="EL AAMILI HAMZA" userId="178bb77b-182e-47ec-9162-877c2b9b1f06" providerId="ADAL" clId="{A988729C-30A0-4DF1-BE98-C64099B63B34}" dt="2024-10-25T08:16:23.103" v="36" actId="26606"/>
          <ac:grpSpMkLst>
            <pc:docMk/>
            <pc:sldMk cId="293794324" sldId="258"/>
            <ac:grpSpMk id="66" creationId="{D77BF9F5-CA63-42A6-AC93-C2BDF4727665}"/>
          </ac:grpSpMkLst>
        </pc:grpChg>
        <pc:grpChg chg="add del">
          <ac:chgData name="EL AAMILI HAMZA" userId="178bb77b-182e-47ec-9162-877c2b9b1f06" providerId="ADAL" clId="{A988729C-30A0-4DF1-BE98-C64099B63B34}" dt="2024-10-25T08:16:23.103" v="36" actId="26606"/>
          <ac:grpSpMkLst>
            <pc:docMk/>
            <pc:sldMk cId="293794324" sldId="258"/>
            <ac:grpSpMk id="77" creationId="{94D09F36-C387-49FA-9BEA-D0427CE84C57}"/>
          </ac:grpSpMkLst>
        </pc:grpChg>
        <pc:grpChg chg="add del">
          <ac:chgData name="EL AAMILI HAMZA" userId="178bb77b-182e-47ec-9162-877c2b9b1f06" providerId="ADAL" clId="{A988729C-30A0-4DF1-BE98-C64099B63B34}" dt="2024-10-25T08:16:22.825" v="35" actId="26606"/>
          <ac:grpSpMkLst>
            <pc:docMk/>
            <pc:sldMk cId="293794324" sldId="258"/>
            <ac:grpSpMk id="92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5T08:16:22.825" v="35" actId="26606"/>
          <ac:grpSpMkLst>
            <pc:docMk/>
            <pc:sldMk cId="293794324" sldId="258"/>
            <ac:grpSpMk id="101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5T08:16:22.825" v="35" actId="26606"/>
          <ac:grpSpMkLst>
            <pc:docMk/>
            <pc:sldMk cId="293794324" sldId="258"/>
            <ac:grpSpMk id="116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5T08:52:17.501" v="52" actId="26606"/>
          <ac:grpSpMkLst>
            <pc:docMk/>
            <pc:sldMk cId="293794324" sldId="258"/>
            <ac:grpSpMk id="124" creationId="{4C476EAB-383B-48F9-B661-B049EB50AE63}"/>
          </ac:grpSpMkLst>
        </pc:grpChg>
        <pc:grpChg chg="add del">
          <ac:chgData name="EL AAMILI HAMZA" userId="178bb77b-182e-47ec-9162-877c2b9b1f06" providerId="ADAL" clId="{A988729C-30A0-4DF1-BE98-C64099B63B34}" dt="2024-10-25T08:16:22.825" v="35" actId="26606"/>
          <ac:grpSpMkLst>
            <pc:docMk/>
            <pc:sldMk cId="293794324" sldId="258"/>
            <ac:grpSpMk id="125" creationId="{34676384-D846-461C-B8F3-BDB849B4A408}"/>
          </ac:grpSpMkLst>
        </pc:grpChg>
        <pc:grpChg chg="add del">
          <ac:chgData name="EL AAMILI HAMZA" userId="178bb77b-182e-47ec-9162-877c2b9b1f06" providerId="ADAL" clId="{A988729C-30A0-4DF1-BE98-C64099B63B34}" dt="2024-10-25T08:52:17.501" v="52" actId="26606"/>
          <ac:grpSpMkLst>
            <pc:docMk/>
            <pc:sldMk cId="293794324" sldId="258"/>
            <ac:grpSpMk id="140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5T08:52:17.501" v="52" actId="26606"/>
          <ac:grpSpMkLst>
            <pc:docMk/>
            <pc:sldMk cId="293794324" sldId="258"/>
            <ac:grpSpMk id="148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5T08:52:17.501" v="52" actId="26606"/>
          <ac:grpSpMkLst>
            <pc:docMk/>
            <pc:sldMk cId="293794324" sldId="258"/>
            <ac:grpSpMk id="158" creationId="{DC655204-C06A-4A55-9BB4-C79C4AF9D63F}"/>
          </ac:grpSpMkLst>
        </pc:grpChg>
        <pc:grpChg chg="add del">
          <ac:chgData name="EL AAMILI HAMZA" userId="178bb77b-182e-47ec-9162-877c2b9b1f06" providerId="ADAL" clId="{A988729C-30A0-4DF1-BE98-C64099B63B34}" dt="2024-10-25T08:52:17.449" v="51" actId="26606"/>
          <ac:grpSpMkLst>
            <pc:docMk/>
            <pc:sldMk cId="293794324" sldId="258"/>
            <ac:grpSpMk id="187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5T08:52:17.449" v="51" actId="26606"/>
          <ac:grpSpMkLst>
            <pc:docMk/>
            <pc:sldMk cId="293794324" sldId="258"/>
            <ac:grpSpMk id="196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5T08:52:17.449" v="51" actId="26606"/>
          <ac:grpSpMkLst>
            <pc:docMk/>
            <pc:sldMk cId="293794324" sldId="258"/>
            <ac:grpSpMk id="211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5T08:52:28.503" v="54" actId="26606"/>
          <ac:grpSpMkLst>
            <pc:docMk/>
            <pc:sldMk cId="293794324" sldId="258"/>
            <ac:grpSpMk id="219" creationId="{4C476EAB-383B-48F9-B661-B049EB50AE63}"/>
          </ac:grpSpMkLst>
        </pc:grpChg>
        <pc:grpChg chg="add del">
          <ac:chgData name="EL AAMILI HAMZA" userId="178bb77b-182e-47ec-9162-877c2b9b1f06" providerId="ADAL" clId="{A988729C-30A0-4DF1-BE98-C64099B63B34}" dt="2024-10-25T08:52:17.449" v="51" actId="26606"/>
          <ac:grpSpMkLst>
            <pc:docMk/>
            <pc:sldMk cId="293794324" sldId="258"/>
            <ac:grpSpMk id="220" creationId="{34676384-D846-461C-B8F3-BDB849B4A408}"/>
          </ac:grpSpMkLst>
        </pc:grpChg>
        <pc:grpChg chg="add del">
          <ac:chgData name="EL AAMILI HAMZA" userId="178bb77b-182e-47ec-9162-877c2b9b1f06" providerId="ADAL" clId="{A988729C-30A0-4DF1-BE98-C64099B63B34}" dt="2024-10-25T08:52:28.503" v="54" actId="26606"/>
          <ac:grpSpMkLst>
            <pc:docMk/>
            <pc:sldMk cId="293794324" sldId="258"/>
            <ac:grpSpMk id="235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5T08:52:28.503" v="54" actId="26606"/>
          <ac:grpSpMkLst>
            <pc:docMk/>
            <pc:sldMk cId="293794324" sldId="258"/>
            <ac:grpSpMk id="243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5T08:52:28.503" v="54" actId="26606"/>
          <ac:grpSpMkLst>
            <pc:docMk/>
            <pc:sldMk cId="293794324" sldId="258"/>
            <ac:grpSpMk id="253" creationId="{DC655204-C06A-4A55-9BB4-C79C4AF9D63F}"/>
          </ac:grpSpMkLst>
        </pc:grpChg>
        <pc:grpChg chg="add">
          <ac:chgData name="EL AAMILI HAMZA" userId="178bb77b-182e-47ec-9162-877c2b9b1f06" providerId="ADAL" clId="{A988729C-30A0-4DF1-BE98-C64099B63B34}" dt="2024-10-25T08:52:28.503" v="54" actId="26606"/>
          <ac:grpSpMkLst>
            <pc:docMk/>
            <pc:sldMk cId="293794324" sldId="258"/>
            <ac:grpSpMk id="282" creationId="{03E9870D-4BBA-43AF-8D44-BBADF020CFF6}"/>
          </ac:grpSpMkLst>
        </pc:grpChg>
        <pc:grpChg chg="add">
          <ac:chgData name="EL AAMILI HAMZA" userId="178bb77b-182e-47ec-9162-877c2b9b1f06" providerId="ADAL" clId="{A988729C-30A0-4DF1-BE98-C64099B63B34}" dt="2024-10-25T08:52:28.503" v="54" actId="26606"/>
          <ac:grpSpMkLst>
            <pc:docMk/>
            <pc:sldMk cId="293794324" sldId="258"/>
            <ac:grpSpMk id="291" creationId="{C3279E8D-2BAA-4CB1-834B-09FADD54DE56}"/>
          </ac:grpSpMkLst>
        </pc:grpChg>
        <pc:grpChg chg="add">
          <ac:chgData name="EL AAMILI HAMZA" userId="178bb77b-182e-47ec-9162-877c2b9b1f06" providerId="ADAL" clId="{A988729C-30A0-4DF1-BE98-C64099B63B34}" dt="2024-10-25T08:52:28.503" v="54" actId="26606"/>
          <ac:grpSpMkLst>
            <pc:docMk/>
            <pc:sldMk cId="293794324" sldId="258"/>
            <ac:grpSpMk id="306" creationId="{D7A5FD75-4B35-4162-9304-569491255811}"/>
          </ac:grpSpMkLst>
        </pc:grpChg>
        <pc:grpChg chg="add">
          <ac:chgData name="EL AAMILI HAMZA" userId="178bb77b-182e-47ec-9162-877c2b9b1f06" providerId="ADAL" clId="{A988729C-30A0-4DF1-BE98-C64099B63B34}" dt="2024-10-25T08:52:28.503" v="54" actId="26606"/>
          <ac:grpSpMkLst>
            <pc:docMk/>
            <pc:sldMk cId="293794324" sldId="258"/>
            <ac:grpSpMk id="315" creationId="{34676384-D846-461C-B8F3-BDB849B4A408}"/>
          </ac:grpSpMkLst>
        </pc:grpChg>
        <pc:graphicFrameChg chg="add mod">
          <ac:chgData name="EL AAMILI HAMZA" userId="178bb77b-182e-47ec-9162-877c2b9b1f06" providerId="ADAL" clId="{A988729C-30A0-4DF1-BE98-C64099B63B34}" dt="2024-10-25T08:56:46.612" v="61"/>
          <ac:graphicFrameMkLst>
            <pc:docMk/>
            <pc:sldMk cId="293794324" sldId="258"/>
            <ac:graphicFrameMk id="7" creationId="{5490A363-9776-B27B-75AF-59F234F2C1BD}"/>
          </ac:graphicFrameMkLst>
        </pc:graphicFrameChg>
        <pc:picChg chg="add mod ord">
          <ac:chgData name="EL AAMILI HAMZA" userId="178bb77b-182e-47ec-9162-877c2b9b1f06" providerId="ADAL" clId="{A988729C-30A0-4DF1-BE98-C64099B63B34}" dt="2024-10-25T08:52:28.503" v="54" actId="26606"/>
          <ac:picMkLst>
            <pc:docMk/>
            <pc:sldMk cId="293794324" sldId="258"/>
            <ac:picMk id="5" creationId="{AA2C6211-54C1-D48A-7851-0833F8986A5D}"/>
          </ac:picMkLst>
        </pc:picChg>
        <pc:picChg chg="del mod ord">
          <ac:chgData name="EL AAMILI HAMZA" userId="178bb77b-182e-47ec-9162-877c2b9b1f06" providerId="ADAL" clId="{A988729C-30A0-4DF1-BE98-C64099B63B34}" dt="2024-10-25T08:51:44.626" v="49" actId="478"/>
          <ac:picMkLst>
            <pc:docMk/>
            <pc:sldMk cId="293794324" sldId="258"/>
            <ac:picMk id="6" creationId="{CDBA8563-0910-95C3-84AA-4AA01CEB6FB2}"/>
          </ac:picMkLst>
        </pc:picChg>
      </pc:sldChg>
      <pc:sldChg chg="addSp delSp modSp add del mod">
        <pc:chgData name="EL AAMILI HAMZA" userId="178bb77b-182e-47ec-9162-877c2b9b1f06" providerId="ADAL" clId="{A988729C-30A0-4DF1-BE98-C64099B63B34}" dt="2024-10-25T11:34:54.919" v="123" actId="2696"/>
        <pc:sldMkLst>
          <pc:docMk/>
          <pc:sldMk cId="1478913209" sldId="259"/>
        </pc:sldMkLst>
        <pc:graphicFrameChg chg="add mod">
          <ac:chgData name="EL AAMILI HAMZA" userId="178bb77b-182e-47ec-9162-877c2b9b1f06" providerId="ADAL" clId="{A988729C-30A0-4DF1-BE98-C64099B63B34}" dt="2024-10-25T11:33:50.256" v="121"/>
          <ac:graphicFrameMkLst>
            <pc:docMk/>
            <pc:sldMk cId="1478913209" sldId="259"/>
            <ac:graphicFrameMk id="4" creationId="{AFECB1A6-7AF9-1681-F063-D3DBB7AD124F}"/>
          </ac:graphicFrameMkLst>
        </pc:graphicFrameChg>
        <pc:picChg chg="del">
          <ac:chgData name="EL AAMILI HAMZA" userId="178bb77b-182e-47ec-9162-877c2b9b1f06" providerId="ADAL" clId="{A988729C-30A0-4DF1-BE98-C64099B63B34}" dt="2024-10-25T11:34:02.034" v="122" actId="478"/>
          <ac:picMkLst>
            <pc:docMk/>
            <pc:sldMk cId="1478913209" sldId="259"/>
            <ac:picMk id="5" creationId="{AA2C6211-54C1-D48A-7851-0833F8986A5D}"/>
          </ac:picMkLst>
        </pc:picChg>
      </pc:sldChg>
      <pc:sldChg chg="addSp delSp modSp new mod modTransition setBg modAnim">
        <pc:chgData name="EL AAMILI HAMZA" userId="178bb77b-182e-47ec-9162-877c2b9b1f06" providerId="ADAL" clId="{A988729C-30A0-4DF1-BE98-C64099B63B34}" dt="2024-10-29T12:19:25.752" v="764"/>
        <pc:sldMkLst>
          <pc:docMk/>
          <pc:sldMk cId="2458502145" sldId="259"/>
        </pc:sldMkLst>
        <pc:spChg chg="del mod">
          <ac:chgData name="EL AAMILI HAMZA" userId="178bb77b-182e-47ec-9162-877c2b9b1f06" providerId="ADAL" clId="{A988729C-30A0-4DF1-BE98-C64099B63B34}" dt="2024-10-25T11:50:55.799" v="176" actId="21"/>
          <ac:spMkLst>
            <pc:docMk/>
            <pc:sldMk cId="2458502145" sldId="259"/>
            <ac:spMk id="2" creationId="{2D50C771-67EB-3E00-8C17-266EC618C68F}"/>
          </ac:spMkLst>
        </pc:spChg>
        <pc:spChg chg="del">
          <ac:chgData name="EL AAMILI HAMZA" userId="178bb77b-182e-47ec-9162-877c2b9b1f06" providerId="ADAL" clId="{A988729C-30A0-4DF1-BE98-C64099B63B34}" dt="2024-10-25T11:36:01.703" v="125"/>
          <ac:spMkLst>
            <pc:docMk/>
            <pc:sldMk cId="2458502145" sldId="259"/>
            <ac:spMk id="3" creationId="{AA9C69AA-C8D2-DE94-258E-06AA2BAB2A38}"/>
          </ac:spMkLst>
        </pc:spChg>
        <pc:spChg chg="add del mod">
          <ac:chgData name="EL AAMILI HAMZA" userId="178bb77b-182e-47ec-9162-877c2b9b1f06" providerId="ADAL" clId="{A988729C-30A0-4DF1-BE98-C64099B63B34}" dt="2024-10-29T11:06:55.892" v="279" actId="931"/>
          <ac:spMkLst>
            <pc:docMk/>
            <pc:sldMk cId="2458502145" sldId="259"/>
            <ac:spMk id="4" creationId="{B3FC60CD-2F5A-290A-7393-AFBC8B6C91BA}"/>
          </ac:spMkLst>
        </pc:spChg>
        <pc:spChg chg="add del mod ord">
          <ac:chgData name="EL AAMILI HAMZA" userId="178bb77b-182e-47ec-9162-877c2b9b1f06" providerId="ADAL" clId="{A988729C-30A0-4DF1-BE98-C64099B63B34}" dt="2024-10-29T11:04:26.824" v="272"/>
          <ac:spMkLst>
            <pc:docMk/>
            <pc:sldMk cId="2458502145" sldId="259"/>
            <ac:spMk id="6" creationId="{D627F66A-E736-20AD-ED07-56ADA90460C6}"/>
          </ac:spMkLst>
        </pc:spChg>
        <pc:spChg chg="add mod ord">
          <ac:chgData name="EL AAMILI HAMZA" userId="178bb77b-182e-47ec-9162-877c2b9b1f06" providerId="ADAL" clId="{A988729C-30A0-4DF1-BE98-C64099B63B34}" dt="2024-10-29T11:45:15.734" v="531" actId="1076"/>
          <ac:spMkLst>
            <pc:docMk/>
            <pc:sldMk cId="2458502145" sldId="259"/>
            <ac:spMk id="8" creationId="{32D27B98-4EBA-DA1F-29F9-DAD590F6315D}"/>
          </ac:spMkLst>
        </pc:spChg>
        <pc:spChg chg="add del mod ord">
          <ac:chgData name="EL AAMILI HAMZA" userId="178bb77b-182e-47ec-9162-877c2b9b1f06" providerId="ADAL" clId="{A988729C-30A0-4DF1-BE98-C64099B63B34}" dt="2024-10-29T11:14:54.325" v="364" actId="26606"/>
          <ac:spMkLst>
            <pc:docMk/>
            <pc:sldMk cId="2458502145" sldId="259"/>
            <ac:spMk id="10" creationId="{343C6530-DED2-D448-45C9-2BEB68BA7E45}"/>
          </ac:spMkLst>
        </pc:spChg>
        <pc:spChg chg="add del mod">
          <ac:chgData name="EL AAMILI HAMZA" userId="178bb77b-182e-47ec-9162-877c2b9b1f06" providerId="ADAL" clId="{A988729C-30A0-4DF1-BE98-C64099B63B34}" dt="2024-10-29T11:25:05.030" v="418" actId="478"/>
          <ac:spMkLst>
            <pc:docMk/>
            <pc:sldMk cId="2458502145" sldId="259"/>
            <ac:spMk id="15" creationId="{C58530CF-D776-4EB8-DC30-E370D807DE3E}"/>
          </ac:spMkLst>
        </pc:spChg>
        <pc:spChg chg="add del mod">
          <ac:chgData name="EL AAMILI HAMZA" userId="178bb77b-182e-47ec-9162-877c2b9b1f06" providerId="ADAL" clId="{A988729C-30A0-4DF1-BE98-C64099B63B34}" dt="2024-10-29T11:25:22.968" v="420" actId="478"/>
          <ac:spMkLst>
            <pc:docMk/>
            <pc:sldMk cId="2458502145" sldId="259"/>
            <ac:spMk id="17" creationId="{9F575FC1-C4CC-6715-E0C9-56F797840114}"/>
          </ac:spMkLst>
        </pc:spChg>
        <pc:spChg chg="add 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19" creationId="{34A2B390-26C5-2488-47F6-E0C10BF4E58D}"/>
          </ac:spMkLst>
        </pc:spChg>
        <pc:spChg chg="add 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20" creationId="{8BFAB054-F624-07FE-2BE4-9A521F9BD1A9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22" creationId="{55CB58D8-8394-557A-1C65-9CFF656076CB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23" creationId="{90AA8520-440B-A000-49D8-4EDB717D842D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24" creationId="{C5C83C8E-A958-DE48-B15D-F2E7024C3D8D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25" creationId="{C3E8B898-2E60-61D1-DE54-DB8E22B2DF7F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26" creationId="{5BC0105D-D83E-6A11-5A42-E86DD4FA03D2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27" creationId="{847FACFA-6A59-2D9A-1742-4ABFCDA06A4E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28" creationId="{8EE12393-9DDD-C956-6234-1D83349BCE4E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29" creationId="{6F33DB12-B3D9-F112-C556-1D452E45CED4}"/>
          </ac:spMkLst>
        </pc:spChg>
        <pc:spChg chg="add mod">
          <ac:chgData name="EL AAMILI HAMZA" userId="178bb77b-182e-47ec-9162-877c2b9b1f06" providerId="ADAL" clId="{A988729C-30A0-4DF1-BE98-C64099B63B34}" dt="2024-10-29T11:45:34.025" v="533"/>
          <ac:spMkLst>
            <pc:docMk/>
            <pc:sldMk cId="2458502145" sldId="259"/>
            <ac:spMk id="30" creationId="{24CC063F-CB47-457A-13E3-FB4960977440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34" creationId="{946D0DB8-2F6C-5F55-3D58-DCF59AB8D051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35" creationId="{9D4853F1-6E83-E50B-ED95-67097235F0DD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36" creationId="{422C5579-D99B-6EE1-3C72-CCD6C2E773A8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37" creationId="{E7FA721A-E4BE-30D1-B35D-9EE39C215A0A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38" creationId="{E6082F50-93BB-54BF-7971-7EB2C110DF64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39" creationId="{88DDCEFE-D79A-425B-A5FC-BEB9992FC1C5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40" creationId="{1B79A4EB-E149-0784-B645-36183DEB63D0}"/>
          </ac:spMkLst>
        </pc:spChg>
        <pc:spChg chg="mod">
          <ac:chgData name="EL AAMILI HAMZA" userId="178bb77b-182e-47ec-9162-877c2b9b1f06" providerId="ADAL" clId="{A988729C-30A0-4DF1-BE98-C64099B63B34}" dt="2024-10-29T11:45:31.525" v="532"/>
          <ac:spMkLst>
            <pc:docMk/>
            <pc:sldMk cId="2458502145" sldId="259"/>
            <ac:spMk id="41" creationId="{974E1FC2-F7BF-9930-D926-485748872F79}"/>
          </ac:spMkLst>
        </pc:spChg>
        <pc:spChg chg="add del">
          <ac:chgData name="EL AAMILI HAMZA" userId="178bb77b-182e-47ec-9162-877c2b9b1f06" providerId="ADAL" clId="{A988729C-30A0-4DF1-BE98-C64099B63B34}" dt="2024-10-29T11:08:44.491" v="297" actId="26606"/>
          <ac:spMkLst>
            <pc:docMk/>
            <pc:sldMk cId="2458502145" sldId="259"/>
            <ac:spMk id="1031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08:44.491" v="297" actId="26606"/>
          <ac:spMkLst>
            <pc:docMk/>
            <pc:sldMk cId="2458502145" sldId="259"/>
            <ac:spMk id="1033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08:44.491" v="297" actId="26606"/>
          <ac:spMkLst>
            <pc:docMk/>
            <pc:sldMk cId="2458502145" sldId="259"/>
            <ac:spMk id="1035" creationId="{16E12301-1C96-4D15-9838-D5B894B22365}"/>
          </ac:spMkLst>
        </pc:spChg>
        <pc:spChg chg="add del">
          <ac:chgData name="EL AAMILI HAMZA" userId="178bb77b-182e-47ec-9162-877c2b9b1f06" providerId="ADAL" clId="{A988729C-30A0-4DF1-BE98-C64099B63B34}" dt="2024-10-29T11:09:09.370" v="302" actId="26606"/>
          <ac:spMkLst>
            <pc:docMk/>
            <pc:sldMk cId="2458502145" sldId="259"/>
            <ac:spMk id="1060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09:09.370" v="302" actId="26606"/>
          <ac:spMkLst>
            <pc:docMk/>
            <pc:sldMk cId="2458502145" sldId="259"/>
            <ac:spMk id="1062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09:09.370" v="302" actId="26606"/>
          <ac:spMkLst>
            <pc:docMk/>
            <pc:sldMk cId="2458502145" sldId="259"/>
            <ac:spMk id="1064" creationId="{16E12301-1C96-4D15-9838-D5B894B22365}"/>
          </ac:spMkLst>
        </pc:spChg>
        <pc:spChg chg="add del">
          <ac:chgData name="EL AAMILI HAMZA" userId="178bb77b-182e-47ec-9162-877c2b9b1f06" providerId="ADAL" clId="{A988729C-30A0-4DF1-BE98-C64099B63B34}" dt="2024-10-29T11:09:49.434" v="315" actId="26606"/>
          <ac:spMkLst>
            <pc:docMk/>
            <pc:sldMk cId="2458502145" sldId="259"/>
            <ac:spMk id="1089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09:49.434" v="315" actId="26606"/>
          <ac:spMkLst>
            <pc:docMk/>
            <pc:sldMk cId="2458502145" sldId="259"/>
            <ac:spMk id="1091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09:37.212" v="307" actId="26606"/>
          <ac:spMkLst>
            <pc:docMk/>
            <pc:sldMk cId="2458502145" sldId="259"/>
            <ac:spMk id="1117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09:37.212" v="307" actId="26606"/>
          <ac:spMkLst>
            <pc:docMk/>
            <pc:sldMk cId="2458502145" sldId="259"/>
            <ac:spMk id="1119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09:37.212" v="307" actId="26606"/>
          <ac:spMkLst>
            <pc:docMk/>
            <pc:sldMk cId="2458502145" sldId="259"/>
            <ac:spMk id="1121" creationId="{16E12301-1C96-4D15-9838-D5B894B22365}"/>
          </ac:spMkLst>
        </pc:spChg>
        <pc:spChg chg="add del">
          <ac:chgData name="EL AAMILI HAMZA" userId="178bb77b-182e-47ec-9162-877c2b9b1f06" providerId="ADAL" clId="{A988729C-30A0-4DF1-BE98-C64099B63B34}" dt="2024-10-29T11:09:41.093" v="310" actId="26606"/>
          <ac:spMkLst>
            <pc:docMk/>
            <pc:sldMk cId="2458502145" sldId="259"/>
            <ac:spMk id="1143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09:41.093" v="310" actId="26606"/>
          <ac:spMkLst>
            <pc:docMk/>
            <pc:sldMk cId="2458502145" sldId="259"/>
            <ac:spMk id="1144" creationId="{FBFC6891-CBA5-427E-98AC-BF56BB033089}"/>
          </ac:spMkLst>
        </pc:spChg>
        <pc:spChg chg="add del">
          <ac:chgData name="EL AAMILI HAMZA" userId="178bb77b-182e-47ec-9162-877c2b9b1f06" providerId="ADAL" clId="{A988729C-30A0-4DF1-BE98-C64099B63B34}" dt="2024-10-29T11:09:44.715" v="312" actId="26606"/>
          <ac:spMkLst>
            <pc:docMk/>
            <pc:sldMk cId="2458502145" sldId="259"/>
            <ac:spMk id="1162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09:44.715" v="312" actId="26606"/>
          <ac:spMkLst>
            <pc:docMk/>
            <pc:sldMk cId="2458502145" sldId="259"/>
            <ac:spMk id="1163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09:49.382" v="314" actId="26606"/>
          <ac:spMkLst>
            <pc:docMk/>
            <pc:sldMk cId="2458502145" sldId="259"/>
            <ac:spMk id="1171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09:49.382" v="314" actId="26606"/>
          <ac:spMkLst>
            <pc:docMk/>
            <pc:sldMk cId="2458502145" sldId="259"/>
            <ac:spMk id="1172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1:25.972" v="338" actId="26606"/>
          <ac:spMkLst>
            <pc:docMk/>
            <pc:sldMk cId="2458502145" sldId="259"/>
            <ac:spMk id="1192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11:25.972" v="338" actId="26606"/>
          <ac:spMkLst>
            <pc:docMk/>
            <pc:sldMk cId="2458502145" sldId="259"/>
            <ac:spMk id="1193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4:54.325" v="364" actId="26606"/>
          <ac:spMkLst>
            <pc:docMk/>
            <pc:sldMk cId="2458502145" sldId="259"/>
            <ac:spMk id="1204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14:54.325" v="364" actId="26606"/>
          <ac:spMkLst>
            <pc:docMk/>
            <pc:sldMk cId="2458502145" sldId="259"/>
            <ac:spMk id="1206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4:54.325" v="364" actId="26606"/>
          <ac:spMkLst>
            <pc:docMk/>
            <pc:sldMk cId="2458502145" sldId="259"/>
            <ac:spMk id="1208" creationId="{16E12301-1C96-4D15-9838-D5B894B22365}"/>
          </ac:spMkLst>
        </pc:spChg>
        <pc:spChg chg="add del">
          <ac:chgData name="EL AAMILI HAMZA" userId="178bb77b-182e-47ec-9162-877c2b9b1f06" providerId="ADAL" clId="{A988729C-30A0-4DF1-BE98-C64099B63B34}" dt="2024-10-29T11:12:15.967" v="343" actId="26606"/>
          <ac:spMkLst>
            <pc:docMk/>
            <pc:sldMk cId="2458502145" sldId="259"/>
            <ac:spMk id="1233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12:15.967" v="343" actId="26606"/>
          <ac:spMkLst>
            <pc:docMk/>
            <pc:sldMk cId="2458502145" sldId="259"/>
            <ac:spMk id="1235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2:20.752" v="345" actId="26606"/>
          <ac:spMkLst>
            <pc:docMk/>
            <pc:sldMk cId="2458502145" sldId="259"/>
            <ac:spMk id="1258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12:20.752" v="345" actId="26606"/>
          <ac:spMkLst>
            <pc:docMk/>
            <pc:sldMk cId="2458502145" sldId="259"/>
            <ac:spMk id="1259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2:26.086" v="347" actId="26606"/>
          <ac:spMkLst>
            <pc:docMk/>
            <pc:sldMk cId="2458502145" sldId="259"/>
            <ac:spMk id="1279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12:26.086" v="347" actId="26606"/>
          <ac:spMkLst>
            <pc:docMk/>
            <pc:sldMk cId="2458502145" sldId="259"/>
            <ac:spMk id="1280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2:32.726" v="350" actId="26606"/>
          <ac:spMkLst>
            <pc:docMk/>
            <pc:sldMk cId="2458502145" sldId="259"/>
            <ac:spMk id="1286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12:32.726" v="350" actId="26606"/>
          <ac:spMkLst>
            <pc:docMk/>
            <pc:sldMk cId="2458502145" sldId="259"/>
            <ac:spMk id="1287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2:32.726" v="350" actId="26606"/>
          <ac:spMkLst>
            <pc:docMk/>
            <pc:sldMk cId="2458502145" sldId="259"/>
            <ac:spMk id="1288" creationId="{16E12301-1C96-4D15-9838-D5B894B22365}"/>
          </ac:spMkLst>
        </pc:spChg>
        <pc:spChg chg="add del">
          <ac:chgData name="EL AAMILI HAMZA" userId="178bb77b-182e-47ec-9162-877c2b9b1f06" providerId="ADAL" clId="{A988729C-30A0-4DF1-BE98-C64099B63B34}" dt="2024-10-29T11:12:41.770" v="353" actId="26606"/>
          <ac:spMkLst>
            <pc:docMk/>
            <pc:sldMk cId="2458502145" sldId="259"/>
            <ac:spMk id="1307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12:41.770" v="353" actId="26606"/>
          <ac:spMkLst>
            <pc:docMk/>
            <pc:sldMk cId="2458502145" sldId="259"/>
            <ac:spMk id="1308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2:41.770" v="353" actId="26606"/>
          <ac:spMkLst>
            <pc:docMk/>
            <pc:sldMk cId="2458502145" sldId="259"/>
            <ac:spMk id="1309" creationId="{16E12301-1C96-4D15-9838-D5B894B22365}"/>
          </ac:spMkLst>
        </pc:spChg>
        <pc:spChg chg="add del">
          <ac:chgData name="EL AAMILI HAMZA" userId="178bb77b-182e-47ec-9162-877c2b9b1f06" providerId="ADAL" clId="{A988729C-30A0-4DF1-BE98-C64099B63B34}" dt="2024-10-29T11:12:43.453" v="356" actId="26606"/>
          <ac:spMkLst>
            <pc:docMk/>
            <pc:sldMk cId="2458502145" sldId="259"/>
            <ac:spMk id="1329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12:43.453" v="356" actId="26606"/>
          <ac:spMkLst>
            <pc:docMk/>
            <pc:sldMk cId="2458502145" sldId="259"/>
            <ac:spMk id="1330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2:43.453" v="356" actId="26606"/>
          <ac:spMkLst>
            <pc:docMk/>
            <pc:sldMk cId="2458502145" sldId="259"/>
            <ac:spMk id="1331" creationId="{16E12301-1C96-4D15-9838-D5B894B22365}"/>
          </ac:spMkLst>
        </pc:spChg>
        <pc:spChg chg="add del">
          <ac:chgData name="EL AAMILI HAMZA" userId="178bb77b-182e-47ec-9162-877c2b9b1f06" providerId="ADAL" clId="{A988729C-30A0-4DF1-BE98-C64099B63B34}" dt="2024-10-29T11:12:51.372" v="359" actId="26606"/>
          <ac:spMkLst>
            <pc:docMk/>
            <pc:sldMk cId="2458502145" sldId="259"/>
            <ac:spMk id="1351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12:51.372" v="359" actId="26606"/>
          <ac:spMkLst>
            <pc:docMk/>
            <pc:sldMk cId="2458502145" sldId="259"/>
            <ac:spMk id="1352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2:51.372" v="359" actId="26606"/>
          <ac:spMkLst>
            <pc:docMk/>
            <pc:sldMk cId="2458502145" sldId="259"/>
            <ac:spMk id="1353" creationId="{16E12301-1C96-4D15-9838-D5B894B22365}"/>
          </ac:spMkLst>
        </pc:spChg>
        <pc:spChg chg="add del">
          <ac:chgData name="EL AAMILI HAMZA" userId="178bb77b-182e-47ec-9162-877c2b9b1f06" providerId="ADAL" clId="{A988729C-30A0-4DF1-BE98-C64099B63B34}" dt="2024-10-29T11:13:06.067" v="361" actId="26606"/>
          <ac:spMkLst>
            <pc:docMk/>
            <pc:sldMk cId="2458502145" sldId="259"/>
            <ac:spMk id="1373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13:06.067" v="361" actId="26606"/>
          <ac:spMkLst>
            <pc:docMk/>
            <pc:sldMk cId="2458502145" sldId="259"/>
            <ac:spMk id="1374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3:06.067" v="361" actId="26606"/>
          <ac:spMkLst>
            <pc:docMk/>
            <pc:sldMk cId="2458502145" sldId="259"/>
            <ac:spMk id="1376" creationId="{343C6530-DED2-D448-45C9-2BEB68BA7E45}"/>
          </ac:spMkLst>
        </pc:spChg>
        <pc:spChg chg="add del">
          <ac:chgData name="EL AAMILI HAMZA" userId="178bb77b-182e-47ec-9162-877c2b9b1f06" providerId="ADAL" clId="{A988729C-30A0-4DF1-BE98-C64099B63B34}" dt="2024-10-29T11:14:54.271" v="363" actId="26606"/>
          <ac:spMkLst>
            <pc:docMk/>
            <pc:sldMk cId="2458502145" sldId="259"/>
            <ac:spMk id="1379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14:54.271" v="363" actId="26606"/>
          <ac:spMkLst>
            <pc:docMk/>
            <pc:sldMk cId="2458502145" sldId="259"/>
            <ac:spMk id="1380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14:54.271" v="363" actId="26606"/>
          <ac:spMkLst>
            <pc:docMk/>
            <pc:sldMk cId="2458502145" sldId="259"/>
            <ac:spMk id="1381" creationId="{16E12301-1C96-4D15-9838-D5B894B22365}"/>
          </ac:spMkLst>
        </pc:spChg>
        <pc:spChg chg="add del">
          <ac:chgData name="EL AAMILI HAMZA" userId="178bb77b-182e-47ec-9162-877c2b9b1f06" providerId="ADAL" clId="{A988729C-30A0-4DF1-BE98-C64099B63B34}" dt="2024-10-29T11:14:54.271" v="363" actId="26606"/>
          <ac:spMkLst>
            <pc:docMk/>
            <pc:sldMk cId="2458502145" sldId="259"/>
            <ac:spMk id="1398" creationId="{343C6530-DED2-D448-45C9-2BEB68BA7E45}"/>
          </ac:spMkLst>
        </pc:spChg>
        <pc:spChg chg="add del">
          <ac:chgData name="EL AAMILI HAMZA" userId="178bb77b-182e-47ec-9162-877c2b9b1f06" providerId="ADAL" clId="{A988729C-30A0-4DF1-BE98-C64099B63B34}" dt="2024-10-29T11:44:43.499" v="523" actId="26606"/>
          <ac:spMkLst>
            <pc:docMk/>
            <pc:sldMk cId="2458502145" sldId="259"/>
            <ac:spMk id="1400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44:43.499" v="523" actId="26606"/>
          <ac:spMkLst>
            <pc:docMk/>
            <pc:sldMk cId="2458502145" sldId="259"/>
            <ac:spMk id="1401" creationId="{37962AE0-6A1C-4B76-9D52-10E5E6D7D3BB}"/>
          </ac:spMkLst>
        </pc:spChg>
        <pc:spChg chg="add del mod">
          <ac:chgData name="EL AAMILI HAMZA" userId="178bb77b-182e-47ec-9162-877c2b9b1f06" providerId="ADAL" clId="{A988729C-30A0-4DF1-BE98-C64099B63B34}" dt="2024-10-29T11:15:10.007" v="366"/>
          <ac:spMkLst>
            <pc:docMk/>
            <pc:sldMk cId="2458502145" sldId="259"/>
            <ac:spMk id="1403" creationId="{343C6530-DED2-D448-45C9-2BEB68BA7E45}"/>
          </ac:spMkLst>
        </pc:spChg>
        <pc:spChg chg="add">
          <ac:chgData name="EL AAMILI HAMZA" userId="178bb77b-182e-47ec-9162-877c2b9b1f06" providerId="ADAL" clId="{A988729C-30A0-4DF1-BE98-C64099B63B34}" dt="2024-10-29T11:44:43.499" v="523" actId="26606"/>
          <ac:spMkLst>
            <pc:docMk/>
            <pc:sldMk cId="2458502145" sldId="259"/>
            <ac:spMk id="1409" creationId="{247A131F-D5DE-41A5-B4CF-4F345319B40B}"/>
          </ac:spMkLst>
        </pc:spChg>
        <pc:spChg chg="add">
          <ac:chgData name="EL AAMILI HAMZA" userId="178bb77b-182e-47ec-9162-877c2b9b1f06" providerId="ADAL" clId="{A988729C-30A0-4DF1-BE98-C64099B63B34}" dt="2024-10-29T11:44:43.499" v="523" actId="26606"/>
          <ac:spMkLst>
            <pc:docMk/>
            <pc:sldMk cId="2458502145" sldId="259"/>
            <ac:spMk id="1411" creationId="{3AF4666D-BD98-40A5-A75F-478B982010B2}"/>
          </ac:spMkLst>
        </pc:spChg>
        <pc:spChg chg="add">
          <ac:chgData name="EL AAMILI HAMZA" userId="178bb77b-182e-47ec-9162-877c2b9b1f06" providerId="ADAL" clId="{A988729C-30A0-4DF1-BE98-C64099B63B34}" dt="2024-10-29T11:44:43.499" v="523" actId="26606"/>
          <ac:spMkLst>
            <pc:docMk/>
            <pc:sldMk cId="2458502145" sldId="259"/>
            <ac:spMk id="1413" creationId="{68680585-71F9-4721-A998-4974171D2EB4}"/>
          </ac:spMkLst>
        </pc:spChg>
        <pc:spChg chg="add">
          <ac:chgData name="EL AAMILI HAMZA" userId="178bb77b-182e-47ec-9162-877c2b9b1f06" providerId="ADAL" clId="{A988729C-30A0-4DF1-BE98-C64099B63B34}" dt="2024-10-29T11:44:43.499" v="523" actId="26606"/>
          <ac:spMkLst>
            <pc:docMk/>
            <pc:sldMk cId="2458502145" sldId="259"/>
            <ac:spMk id="1415" creationId="{12BC95C2-2EEC-4F59-ABA8-660B0D059CCF}"/>
          </ac:spMkLst>
        </pc:spChg>
        <pc:spChg chg="add">
          <ac:chgData name="EL AAMILI HAMZA" userId="178bb77b-182e-47ec-9162-877c2b9b1f06" providerId="ADAL" clId="{A988729C-30A0-4DF1-BE98-C64099B63B34}" dt="2024-10-29T11:44:43.499" v="523" actId="26606"/>
          <ac:spMkLst>
            <pc:docMk/>
            <pc:sldMk cId="2458502145" sldId="259"/>
            <ac:spMk id="1435" creationId="{F1174801-1395-44C5-9B00-CCAC45C056E7}"/>
          </ac:spMkLst>
        </pc:spChg>
        <pc:spChg chg="add">
          <ac:chgData name="EL AAMILI HAMZA" userId="178bb77b-182e-47ec-9162-877c2b9b1f06" providerId="ADAL" clId="{A988729C-30A0-4DF1-BE98-C64099B63B34}" dt="2024-10-29T11:44:43.499" v="523" actId="26606"/>
          <ac:spMkLst>
            <pc:docMk/>
            <pc:sldMk cId="2458502145" sldId="259"/>
            <ac:spMk id="1437" creationId="{996DFAFB-BCE1-4BEC-82FB-D574234DEF0A}"/>
          </ac:spMkLst>
        </pc:spChg>
        <pc:spChg chg="add">
          <ac:chgData name="EL AAMILI HAMZA" userId="178bb77b-182e-47ec-9162-877c2b9b1f06" providerId="ADAL" clId="{A988729C-30A0-4DF1-BE98-C64099B63B34}" dt="2024-10-29T11:44:43.499" v="523" actId="26606"/>
          <ac:spMkLst>
            <pc:docMk/>
            <pc:sldMk cId="2458502145" sldId="259"/>
            <ac:spMk id="1439" creationId="{8D2A0DB3-EF43-4032-9B27-954E12CCB688}"/>
          </ac:spMkLst>
        </pc:spChg>
        <pc:grpChg chg="add mod">
          <ac:chgData name="EL AAMILI HAMZA" userId="178bb77b-182e-47ec-9162-877c2b9b1f06" providerId="ADAL" clId="{A988729C-30A0-4DF1-BE98-C64099B63B34}" dt="2024-10-29T11:45:31.525" v="532"/>
          <ac:grpSpMkLst>
            <pc:docMk/>
            <pc:sldMk cId="2458502145" sldId="259"/>
            <ac:grpSpMk id="21" creationId="{6D729BD4-7725-54F1-C920-547B3EE2BA66}"/>
          </ac:grpSpMkLst>
        </pc:grpChg>
        <pc:grpChg chg="add mod">
          <ac:chgData name="EL AAMILI HAMZA" userId="178bb77b-182e-47ec-9162-877c2b9b1f06" providerId="ADAL" clId="{A988729C-30A0-4DF1-BE98-C64099B63B34}" dt="2024-10-29T11:45:31.525" v="532"/>
          <ac:grpSpMkLst>
            <pc:docMk/>
            <pc:sldMk cId="2458502145" sldId="259"/>
            <ac:grpSpMk id="32" creationId="{93339E96-5F1F-6B90-1909-E32D5CFFF4BB}"/>
          </ac:grpSpMkLst>
        </pc:grpChg>
        <pc:grpChg chg="mod">
          <ac:chgData name="EL AAMILI HAMZA" userId="178bb77b-182e-47ec-9162-877c2b9b1f06" providerId="ADAL" clId="{A988729C-30A0-4DF1-BE98-C64099B63B34}" dt="2024-10-29T11:45:31.525" v="532"/>
          <ac:grpSpMkLst>
            <pc:docMk/>
            <pc:sldMk cId="2458502145" sldId="259"/>
            <ac:grpSpMk id="33" creationId="{A88B1031-EA74-E74C-62F6-7593DF60FDBB}"/>
          </ac:grpSpMkLst>
        </pc:grpChg>
        <pc:grpChg chg="add del">
          <ac:chgData name="EL AAMILI HAMZA" userId="178bb77b-182e-47ec-9162-877c2b9b1f06" providerId="ADAL" clId="{A988729C-30A0-4DF1-BE98-C64099B63B34}" dt="2024-10-29T11:08:44.491" v="297" actId="26606"/>
          <ac:grpSpMkLst>
            <pc:docMk/>
            <pc:sldMk cId="2458502145" sldId="259"/>
            <ac:grpSpMk id="1037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9T11:08:44.491" v="297" actId="26606"/>
          <ac:grpSpMkLst>
            <pc:docMk/>
            <pc:sldMk cId="2458502145" sldId="259"/>
            <ac:grpSpMk id="1046" creationId="{34676384-D846-461C-B8F3-BDB849B4A408}"/>
          </ac:grpSpMkLst>
        </pc:grpChg>
        <pc:grpChg chg="add del">
          <ac:chgData name="EL AAMILI HAMZA" userId="178bb77b-182e-47ec-9162-877c2b9b1f06" providerId="ADAL" clId="{A988729C-30A0-4DF1-BE98-C64099B63B34}" dt="2024-10-29T11:09:09.370" v="302" actId="26606"/>
          <ac:grpSpMkLst>
            <pc:docMk/>
            <pc:sldMk cId="2458502145" sldId="259"/>
            <ac:grpSpMk id="1066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9T11:09:09.370" v="302" actId="26606"/>
          <ac:grpSpMkLst>
            <pc:docMk/>
            <pc:sldMk cId="2458502145" sldId="259"/>
            <ac:grpSpMk id="1075" creationId="{34676384-D846-461C-B8F3-BDB849B4A408}"/>
          </ac:grpSpMkLst>
        </pc:grpChg>
        <pc:grpChg chg="add del">
          <ac:chgData name="EL AAMILI HAMZA" userId="178bb77b-182e-47ec-9162-877c2b9b1f06" providerId="ADAL" clId="{A988729C-30A0-4DF1-BE98-C64099B63B34}" dt="2024-10-29T11:09:49.434" v="315" actId="26606"/>
          <ac:grpSpMkLst>
            <pc:docMk/>
            <pc:sldMk cId="2458502145" sldId="259"/>
            <ac:grpSpMk id="1093" creationId="{FADD1535-ED83-48B3-8EB1-671A080F0918}"/>
          </ac:grpSpMkLst>
        </pc:grpChg>
        <pc:grpChg chg="add del">
          <ac:chgData name="EL AAMILI HAMZA" userId="178bb77b-182e-47ec-9162-877c2b9b1f06" providerId="ADAL" clId="{A988729C-30A0-4DF1-BE98-C64099B63B34}" dt="2024-10-29T11:09:49.434" v="315" actId="26606"/>
          <ac:grpSpMkLst>
            <pc:docMk/>
            <pc:sldMk cId="2458502145" sldId="259"/>
            <ac:grpSpMk id="1103" creationId="{01081332-6CA1-49C2-A979-7709509AD165}"/>
          </ac:grpSpMkLst>
        </pc:grpChg>
        <pc:grpChg chg="add del">
          <ac:chgData name="EL AAMILI HAMZA" userId="178bb77b-182e-47ec-9162-877c2b9b1f06" providerId="ADAL" clId="{A988729C-30A0-4DF1-BE98-C64099B63B34}" dt="2024-10-29T11:09:37.212" v="307" actId="26606"/>
          <ac:grpSpMkLst>
            <pc:docMk/>
            <pc:sldMk cId="2458502145" sldId="259"/>
            <ac:grpSpMk id="1123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9T11:09:49.382" v="314" actId="26606"/>
          <ac:grpSpMkLst>
            <pc:docMk/>
            <pc:sldMk cId="2458502145" sldId="259"/>
            <ac:grpSpMk id="1131" creationId="{4C476EAB-383B-48F9-B661-B049EB50AE63}"/>
          </ac:grpSpMkLst>
        </pc:grpChg>
        <pc:grpChg chg="add del">
          <ac:chgData name="EL AAMILI HAMZA" userId="178bb77b-182e-47ec-9162-877c2b9b1f06" providerId="ADAL" clId="{A988729C-30A0-4DF1-BE98-C64099B63B34}" dt="2024-10-29T11:09:37.212" v="307" actId="26606"/>
          <ac:grpSpMkLst>
            <pc:docMk/>
            <pc:sldMk cId="2458502145" sldId="259"/>
            <ac:grpSpMk id="1132" creationId="{34676384-D846-461C-B8F3-BDB849B4A408}"/>
          </ac:grpSpMkLst>
        </pc:grpChg>
        <pc:grpChg chg="add del">
          <ac:chgData name="EL AAMILI HAMZA" userId="178bb77b-182e-47ec-9162-877c2b9b1f06" providerId="ADAL" clId="{A988729C-30A0-4DF1-BE98-C64099B63B34}" dt="2024-10-29T11:09:41.093" v="310" actId="26606"/>
          <ac:grpSpMkLst>
            <pc:docMk/>
            <pc:sldMk cId="2458502145" sldId="259"/>
            <ac:grpSpMk id="1133" creationId="{AAFDD3F2-C28D-4186-A9F0-DA324412D571}"/>
          </ac:grpSpMkLst>
        </pc:grpChg>
        <pc:grpChg chg="add del">
          <ac:chgData name="EL AAMILI HAMZA" userId="178bb77b-182e-47ec-9162-877c2b9b1f06" providerId="ADAL" clId="{A988729C-30A0-4DF1-BE98-C64099B63B34}" dt="2024-10-29T11:09:41.093" v="310" actId="26606"/>
          <ac:grpSpMkLst>
            <pc:docMk/>
            <pc:sldMk cId="2458502145" sldId="259"/>
            <ac:grpSpMk id="1145" creationId="{4CD73DBB-9AC8-4BE7-AA43-995A7495D73C}"/>
          </ac:grpSpMkLst>
        </pc:grpChg>
        <pc:grpChg chg="add del">
          <ac:chgData name="EL AAMILI HAMZA" userId="178bb77b-182e-47ec-9162-877c2b9b1f06" providerId="ADAL" clId="{A988729C-30A0-4DF1-BE98-C64099B63B34}" dt="2024-10-29T11:09:44.715" v="312" actId="26606"/>
          <ac:grpSpMkLst>
            <pc:docMk/>
            <pc:sldMk cId="2458502145" sldId="259"/>
            <ac:grpSpMk id="1164" creationId="{30304B26-4E93-4D42-9303-06EC0DF7D45B}"/>
          </ac:grpSpMkLst>
        </pc:grpChg>
        <pc:grpChg chg="add del">
          <ac:chgData name="EL AAMILI HAMZA" userId="178bb77b-182e-47ec-9162-877c2b9b1f06" providerId="ADAL" clId="{A988729C-30A0-4DF1-BE98-C64099B63B34}" dt="2024-10-29T11:09:44.715" v="312" actId="26606"/>
          <ac:grpSpMkLst>
            <pc:docMk/>
            <pc:sldMk cId="2458502145" sldId="259"/>
            <ac:grpSpMk id="1167" creationId="{E7402E95-8FA3-4E79-AAA0-5B934639EE0A}"/>
          </ac:grpSpMkLst>
        </pc:grpChg>
        <pc:grpChg chg="add del">
          <ac:chgData name="EL AAMILI HAMZA" userId="178bb77b-182e-47ec-9162-877c2b9b1f06" providerId="ADAL" clId="{A988729C-30A0-4DF1-BE98-C64099B63B34}" dt="2024-10-29T11:09:49.382" v="314" actId="26606"/>
          <ac:grpSpMkLst>
            <pc:docMk/>
            <pc:sldMk cId="2458502145" sldId="259"/>
            <ac:grpSpMk id="1173" creationId="{DC655204-C06A-4A55-9BB4-C79C4AF9D63F}"/>
          </ac:grpSpMkLst>
        </pc:grpChg>
        <pc:grpChg chg="add del">
          <ac:chgData name="EL AAMILI HAMZA" userId="178bb77b-182e-47ec-9162-877c2b9b1f06" providerId="ADAL" clId="{A988729C-30A0-4DF1-BE98-C64099B63B34}" dt="2024-10-29T11:11:25.972" v="338" actId="26606"/>
          <ac:grpSpMkLst>
            <pc:docMk/>
            <pc:sldMk cId="2458502145" sldId="259"/>
            <ac:grpSpMk id="1194" creationId="{A345EEC5-ECAA-408B-B9D7-1C0E1102C169}"/>
          </ac:grpSpMkLst>
        </pc:grpChg>
        <pc:grpChg chg="add del">
          <ac:chgData name="EL AAMILI HAMZA" userId="178bb77b-182e-47ec-9162-877c2b9b1f06" providerId="ADAL" clId="{A988729C-30A0-4DF1-BE98-C64099B63B34}" dt="2024-10-29T11:11:25.972" v="338" actId="26606"/>
          <ac:grpSpMkLst>
            <pc:docMk/>
            <pc:sldMk cId="2458502145" sldId="259"/>
            <ac:grpSpMk id="1197" creationId="{F0A218EB-ECC2-4D0D-9EDC-F5CB062CADCE}"/>
          </ac:grpSpMkLst>
        </pc:grpChg>
        <pc:grpChg chg="add del">
          <ac:chgData name="EL AAMILI HAMZA" userId="178bb77b-182e-47ec-9162-877c2b9b1f06" providerId="ADAL" clId="{A988729C-30A0-4DF1-BE98-C64099B63B34}" dt="2024-10-29T11:14:54.325" v="364" actId="26606"/>
          <ac:grpSpMkLst>
            <pc:docMk/>
            <pc:sldMk cId="2458502145" sldId="259"/>
            <ac:grpSpMk id="1210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9T11:14:54.325" v="364" actId="26606"/>
          <ac:grpSpMkLst>
            <pc:docMk/>
            <pc:sldMk cId="2458502145" sldId="259"/>
            <ac:grpSpMk id="1219" creationId="{34676384-D846-461C-B8F3-BDB849B4A408}"/>
          </ac:grpSpMkLst>
        </pc:grpChg>
        <pc:grpChg chg="mod replId">
          <ac:chgData name="EL AAMILI HAMZA" userId="178bb77b-182e-47ec-9162-877c2b9b1f06" providerId="ADAL" clId="{A988729C-30A0-4DF1-BE98-C64099B63B34}" dt="2024-10-29T11:12:51.372" v="359" actId="26606"/>
          <ac:grpSpMkLst>
            <pc:docMk/>
            <pc:sldMk cId="2458502145" sldId="259"/>
            <ac:grpSpMk id="1220" creationId="{50480E57-05E0-42B6-8693-191B4E9CF5F9}"/>
          </ac:grpSpMkLst>
        </pc:grpChg>
        <pc:grpChg chg="add del">
          <ac:chgData name="EL AAMILI HAMZA" userId="178bb77b-182e-47ec-9162-877c2b9b1f06" providerId="ADAL" clId="{A988729C-30A0-4DF1-BE98-C64099B63B34}" dt="2024-10-29T11:12:15.967" v="343" actId="26606"/>
          <ac:grpSpMkLst>
            <pc:docMk/>
            <pc:sldMk cId="2458502145" sldId="259"/>
            <ac:grpSpMk id="1237" creationId="{FADD1535-ED83-48B3-8EB1-671A080F0918}"/>
          </ac:grpSpMkLst>
        </pc:grpChg>
        <pc:grpChg chg="add del">
          <ac:chgData name="EL AAMILI HAMZA" userId="178bb77b-182e-47ec-9162-877c2b9b1f06" providerId="ADAL" clId="{A988729C-30A0-4DF1-BE98-C64099B63B34}" dt="2024-10-29T11:12:15.967" v="343" actId="26606"/>
          <ac:grpSpMkLst>
            <pc:docMk/>
            <pc:sldMk cId="2458502145" sldId="259"/>
            <ac:grpSpMk id="1247" creationId="{01081332-6CA1-49C2-A979-7709509AD165}"/>
          </ac:grpSpMkLst>
        </pc:grpChg>
        <pc:grpChg chg="add del">
          <ac:chgData name="EL AAMILI HAMZA" userId="178bb77b-182e-47ec-9162-877c2b9b1f06" providerId="ADAL" clId="{A988729C-30A0-4DF1-BE98-C64099B63B34}" dt="2024-10-29T11:12:20.752" v="345" actId="26606"/>
          <ac:grpSpMkLst>
            <pc:docMk/>
            <pc:sldMk cId="2458502145" sldId="259"/>
            <ac:grpSpMk id="1260" creationId="{A345EEC5-ECAA-408B-B9D7-1C0E1102C169}"/>
          </ac:grpSpMkLst>
        </pc:grpChg>
        <pc:grpChg chg="add del">
          <ac:chgData name="EL AAMILI HAMZA" userId="178bb77b-182e-47ec-9162-877c2b9b1f06" providerId="ADAL" clId="{A988729C-30A0-4DF1-BE98-C64099B63B34}" dt="2024-10-29T11:12:20.752" v="345" actId="26606"/>
          <ac:grpSpMkLst>
            <pc:docMk/>
            <pc:sldMk cId="2458502145" sldId="259"/>
            <ac:grpSpMk id="1269" creationId="{F0A218EB-ECC2-4D0D-9EDC-F5CB062CADCE}"/>
          </ac:grpSpMkLst>
        </pc:grpChg>
        <pc:grpChg chg="add del">
          <ac:chgData name="EL AAMILI HAMZA" userId="178bb77b-182e-47ec-9162-877c2b9b1f06" providerId="ADAL" clId="{A988729C-30A0-4DF1-BE98-C64099B63B34}" dt="2024-10-29T11:12:26.086" v="347" actId="26606"/>
          <ac:grpSpMkLst>
            <pc:docMk/>
            <pc:sldMk cId="2458502145" sldId="259"/>
            <ac:grpSpMk id="1281" creationId="{34B438D8-EF7C-445C-8B7F-953BEB1BC133}"/>
          </ac:grpSpMkLst>
        </pc:grpChg>
        <pc:grpChg chg="add del">
          <ac:chgData name="EL AAMILI HAMZA" userId="178bb77b-182e-47ec-9162-877c2b9b1f06" providerId="ADAL" clId="{A988729C-30A0-4DF1-BE98-C64099B63B34}" dt="2024-10-29T11:12:26.086" v="347" actId="26606"/>
          <ac:grpSpMkLst>
            <pc:docMk/>
            <pc:sldMk cId="2458502145" sldId="259"/>
            <ac:grpSpMk id="1282" creationId="{284021E3-6F46-410C-BF43-B2DED736558E}"/>
          </ac:grpSpMkLst>
        </pc:grpChg>
        <pc:grpChg chg="add del">
          <ac:chgData name="EL AAMILI HAMZA" userId="178bb77b-182e-47ec-9162-877c2b9b1f06" providerId="ADAL" clId="{A988729C-30A0-4DF1-BE98-C64099B63B34}" dt="2024-10-29T11:12:32.726" v="350" actId="26606"/>
          <ac:grpSpMkLst>
            <pc:docMk/>
            <pc:sldMk cId="2458502145" sldId="259"/>
            <ac:grpSpMk id="1289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9T11:12:32.726" v="350" actId="26606"/>
          <ac:grpSpMkLst>
            <pc:docMk/>
            <pc:sldMk cId="2458502145" sldId="259"/>
            <ac:grpSpMk id="1297" creationId="{34676384-D846-461C-B8F3-BDB849B4A408}"/>
          </ac:grpSpMkLst>
        </pc:grpChg>
        <pc:grpChg chg="add del">
          <ac:chgData name="EL AAMILI HAMZA" userId="178bb77b-182e-47ec-9162-877c2b9b1f06" providerId="ADAL" clId="{A988729C-30A0-4DF1-BE98-C64099B63B34}" dt="2024-10-29T11:12:41.770" v="353" actId="26606"/>
          <ac:grpSpMkLst>
            <pc:docMk/>
            <pc:sldMk cId="2458502145" sldId="259"/>
            <ac:grpSpMk id="1310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9T11:12:41.770" v="353" actId="26606"/>
          <ac:grpSpMkLst>
            <pc:docMk/>
            <pc:sldMk cId="2458502145" sldId="259"/>
            <ac:grpSpMk id="1318" creationId="{34676384-D846-461C-B8F3-BDB849B4A408}"/>
          </ac:grpSpMkLst>
        </pc:grpChg>
        <pc:grpChg chg="add del">
          <ac:chgData name="EL AAMILI HAMZA" userId="178bb77b-182e-47ec-9162-877c2b9b1f06" providerId="ADAL" clId="{A988729C-30A0-4DF1-BE98-C64099B63B34}" dt="2024-10-29T11:12:43.453" v="356" actId="26606"/>
          <ac:grpSpMkLst>
            <pc:docMk/>
            <pc:sldMk cId="2458502145" sldId="259"/>
            <ac:grpSpMk id="1332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9T11:12:43.453" v="356" actId="26606"/>
          <ac:grpSpMkLst>
            <pc:docMk/>
            <pc:sldMk cId="2458502145" sldId="259"/>
            <ac:grpSpMk id="1340" creationId="{34676384-D846-461C-B8F3-BDB849B4A408}"/>
          </ac:grpSpMkLst>
        </pc:grpChg>
        <pc:grpChg chg="add del">
          <ac:chgData name="EL AAMILI HAMZA" userId="178bb77b-182e-47ec-9162-877c2b9b1f06" providerId="ADAL" clId="{A988729C-30A0-4DF1-BE98-C64099B63B34}" dt="2024-10-29T11:12:51.372" v="359" actId="26606"/>
          <ac:grpSpMkLst>
            <pc:docMk/>
            <pc:sldMk cId="2458502145" sldId="259"/>
            <ac:grpSpMk id="1354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9T11:12:51.372" v="359" actId="26606"/>
          <ac:grpSpMkLst>
            <pc:docMk/>
            <pc:sldMk cId="2458502145" sldId="259"/>
            <ac:grpSpMk id="1362" creationId="{34676384-D846-461C-B8F3-BDB849B4A408}"/>
          </ac:grpSpMkLst>
        </pc:grpChg>
        <pc:grpChg chg="add del">
          <ac:chgData name="EL AAMILI HAMZA" userId="178bb77b-182e-47ec-9162-877c2b9b1f06" providerId="ADAL" clId="{A988729C-30A0-4DF1-BE98-C64099B63B34}" dt="2024-10-29T11:13:06.067" v="361" actId="26606"/>
          <ac:grpSpMkLst>
            <pc:docMk/>
            <pc:sldMk cId="2458502145" sldId="259"/>
            <ac:grpSpMk id="1375" creationId="{30E2593C-D80A-46DA-80DF-172357084A49}"/>
          </ac:grpSpMkLst>
        </pc:grpChg>
        <pc:grpChg chg="add del">
          <ac:chgData name="EL AAMILI HAMZA" userId="178bb77b-182e-47ec-9162-877c2b9b1f06" providerId="ADAL" clId="{A988729C-30A0-4DF1-BE98-C64099B63B34}" dt="2024-10-29T11:13:06.067" v="361" actId="26606"/>
          <ac:grpSpMkLst>
            <pc:docMk/>
            <pc:sldMk cId="2458502145" sldId="259"/>
            <ac:grpSpMk id="1377" creationId="{521AD032-2A8E-46DA-9ADE-ABE5E787FE32}"/>
          </ac:grpSpMkLst>
        </pc:grpChg>
        <pc:grpChg chg="add del">
          <ac:chgData name="EL AAMILI HAMZA" userId="178bb77b-182e-47ec-9162-877c2b9b1f06" providerId="ADAL" clId="{A988729C-30A0-4DF1-BE98-C64099B63B34}" dt="2024-10-29T11:14:54.271" v="363" actId="26606"/>
          <ac:grpSpMkLst>
            <pc:docMk/>
            <pc:sldMk cId="2458502145" sldId="259"/>
            <ac:grpSpMk id="1382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9T11:14:54.271" v="363" actId="26606"/>
          <ac:grpSpMkLst>
            <pc:docMk/>
            <pc:sldMk cId="2458502145" sldId="259"/>
            <ac:grpSpMk id="1389" creationId="{34676384-D846-461C-B8F3-BDB849B4A408}"/>
          </ac:grpSpMkLst>
        </pc:grpChg>
        <pc:grpChg chg="add del">
          <ac:chgData name="EL AAMILI HAMZA" userId="178bb77b-182e-47ec-9162-877c2b9b1f06" providerId="ADAL" clId="{A988729C-30A0-4DF1-BE98-C64099B63B34}" dt="2024-10-29T11:44:43.499" v="523" actId="26606"/>
          <ac:grpSpMkLst>
            <pc:docMk/>
            <pc:sldMk cId="2458502145" sldId="259"/>
            <ac:grpSpMk id="1402" creationId="{FADD1535-ED83-48B3-8EB1-671A080F0918}"/>
          </ac:grpSpMkLst>
        </pc:grpChg>
        <pc:grpChg chg="add del">
          <ac:chgData name="EL AAMILI HAMZA" userId="178bb77b-182e-47ec-9162-877c2b9b1f06" providerId="ADAL" clId="{A988729C-30A0-4DF1-BE98-C64099B63B34}" dt="2024-10-29T11:44:43.499" v="523" actId="26606"/>
          <ac:grpSpMkLst>
            <pc:docMk/>
            <pc:sldMk cId="2458502145" sldId="259"/>
            <ac:grpSpMk id="1404" creationId="{01081332-6CA1-49C2-A979-7709509AD165}"/>
          </ac:grpSpMkLst>
        </pc:grpChg>
        <pc:grpChg chg="add">
          <ac:chgData name="EL AAMILI HAMZA" userId="178bb77b-182e-47ec-9162-877c2b9b1f06" providerId="ADAL" clId="{A988729C-30A0-4DF1-BE98-C64099B63B34}" dt="2024-10-29T11:44:43.499" v="523" actId="26606"/>
          <ac:grpSpMkLst>
            <pc:docMk/>
            <pc:sldMk cId="2458502145" sldId="259"/>
            <ac:grpSpMk id="1417" creationId="{03E9870D-4BBA-43AF-8D44-BBADF020CFF6}"/>
          </ac:grpSpMkLst>
        </pc:grpChg>
        <pc:grpChg chg="add">
          <ac:chgData name="EL AAMILI HAMZA" userId="178bb77b-182e-47ec-9162-877c2b9b1f06" providerId="ADAL" clId="{A988729C-30A0-4DF1-BE98-C64099B63B34}" dt="2024-10-29T11:44:43.499" v="523" actId="26606"/>
          <ac:grpSpMkLst>
            <pc:docMk/>
            <pc:sldMk cId="2458502145" sldId="259"/>
            <ac:grpSpMk id="1426" creationId="{C3279E8D-2BAA-4CB1-834B-09FADD54DE56}"/>
          </ac:grpSpMkLst>
        </pc:grpChg>
        <pc:grpChg chg="add">
          <ac:chgData name="EL AAMILI HAMZA" userId="178bb77b-182e-47ec-9162-877c2b9b1f06" providerId="ADAL" clId="{A988729C-30A0-4DF1-BE98-C64099B63B34}" dt="2024-10-29T11:44:43.499" v="523" actId="26606"/>
          <ac:grpSpMkLst>
            <pc:docMk/>
            <pc:sldMk cId="2458502145" sldId="259"/>
            <ac:grpSpMk id="1441" creationId="{18579DB9-24B0-487B-81E3-8D02AD5F8C81}"/>
          </ac:grpSpMkLst>
        </pc:grpChg>
        <pc:grpChg chg="add">
          <ac:chgData name="EL AAMILI HAMZA" userId="178bb77b-182e-47ec-9162-877c2b9b1f06" providerId="ADAL" clId="{A988729C-30A0-4DF1-BE98-C64099B63B34}" dt="2024-10-29T11:44:43.499" v="523" actId="26606"/>
          <ac:grpSpMkLst>
            <pc:docMk/>
            <pc:sldMk cId="2458502145" sldId="259"/>
            <ac:grpSpMk id="1450" creationId="{8F281804-17FE-49B9-9065-1A44CD473CAE}"/>
          </ac:grpSpMkLst>
        </pc:grpChg>
        <pc:graphicFrameChg chg="add del mod modGraphic">
          <ac:chgData name="EL AAMILI HAMZA" userId="178bb77b-182e-47ec-9162-877c2b9b1f06" providerId="ADAL" clId="{A988729C-30A0-4DF1-BE98-C64099B63B34}" dt="2024-10-29T11:04:52.272" v="278" actId="478"/>
          <ac:graphicFrameMkLst>
            <pc:docMk/>
            <pc:sldMk cId="2458502145" sldId="259"/>
            <ac:graphicFrameMk id="2" creationId="{57BC9B33-C7AE-2CDF-7CBE-D676E775E918}"/>
          </ac:graphicFrameMkLst>
        </pc:graphicFrameChg>
        <pc:graphicFrameChg chg="add del mod">
          <ac:chgData name="EL AAMILI HAMZA" userId="178bb77b-182e-47ec-9162-877c2b9b1f06" providerId="ADAL" clId="{A988729C-30A0-4DF1-BE98-C64099B63B34}" dt="2024-10-25T11:37:50.703" v="128" actId="478"/>
          <ac:graphicFrameMkLst>
            <pc:docMk/>
            <pc:sldMk cId="2458502145" sldId="259"/>
            <ac:graphicFrameMk id="4" creationId="{6A5C9535-A494-A69A-CDEF-DD2288107EFA}"/>
          </ac:graphicFrameMkLst>
        </pc:graphicFrameChg>
        <pc:graphicFrameChg chg="add mod">
          <ac:chgData name="EL AAMILI HAMZA" userId="178bb77b-182e-47ec-9162-877c2b9b1f06" providerId="ADAL" clId="{A988729C-30A0-4DF1-BE98-C64099B63B34}" dt="2024-10-29T11:08:38.342" v="293"/>
          <ac:graphicFrameMkLst>
            <pc:docMk/>
            <pc:sldMk cId="2458502145" sldId="259"/>
            <ac:graphicFrameMk id="11" creationId="{6896165A-941E-8805-F8F8-85DE9986F903}"/>
          </ac:graphicFrameMkLst>
        </pc:graphicFrameChg>
        <pc:graphicFrameChg chg="add mod">
          <ac:chgData name="EL AAMILI HAMZA" userId="178bb77b-182e-47ec-9162-877c2b9b1f06" providerId="ADAL" clId="{A988729C-30A0-4DF1-BE98-C64099B63B34}" dt="2024-10-29T11:11:21.584" v="335"/>
          <ac:graphicFrameMkLst>
            <pc:docMk/>
            <pc:sldMk cId="2458502145" sldId="259"/>
            <ac:graphicFrameMk id="12" creationId="{618E4CB9-2785-7402-FABE-D73D9D223F4B}"/>
          </ac:graphicFrameMkLst>
        </pc:graphicFrameChg>
        <pc:graphicFrameChg chg="add del mod modGraphic">
          <ac:chgData name="EL AAMILI HAMZA" userId="178bb77b-182e-47ec-9162-877c2b9b1f06" providerId="ADAL" clId="{A988729C-30A0-4DF1-BE98-C64099B63B34}" dt="2024-10-29T11:24:57.794" v="415" actId="478"/>
          <ac:graphicFrameMkLst>
            <pc:docMk/>
            <pc:sldMk cId="2458502145" sldId="259"/>
            <ac:graphicFrameMk id="13" creationId="{C3AE1B40-C57A-93B5-2C44-687702730B5F}"/>
          </ac:graphicFrameMkLst>
        </pc:graphicFrameChg>
        <pc:graphicFrameChg chg="add del mod modGraphic">
          <ac:chgData name="EL AAMILI HAMZA" userId="178bb77b-182e-47ec-9162-877c2b9b1f06" providerId="ADAL" clId="{A988729C-30A0-4DF1-BE98-C64099B63B34}" dt="2024-10-29T11:44:03.965" v="522" actId="478"/>
          <ac:graphicFrameMkLst>
            <pc:docMk/>
            <pc:sldMk cId="2458502145" sldId="259"/>
            <ac:graphicFrameMk id="18" creationId="{DA929BAE-B688-B7DF-1941-CAE88E4F2FA1}"/>
          </ac:graphicFrameMkLst>
        </pc:graphicFrameChg>
        <pc:graphicFrameChg chg="add mod">
          <ac:chgData name="EL AAMILI HAMZA" userId="178bb77b-182e-47ec-9162-877c2b9b1f06" providerId="ADAL" clId="{A988729C-30A0-4DF1-BE98-C64099B63B34}" dt="2024-10-29T11:45:31.525" v="532"/>
          <ac:graphicFrameMkLst>
            <pc:docMk/>
            <pc:sldMk cId="2458502145" sldId="259"/>
            <ac:graphicFrameMk id="42" creationId="{50C2C4B3-8109-4059-78D5-1EA07506FEDC}"/>
          </ac:graphicFrameMkLst>
        </pc:graphicFrameChg>
        <pc:graphicFrameChg chg="add del mod modGraphic">
          <ac:chgData name="EL AAMILI HAMZA" userId="178bb77b-182e-47ec-9162-877c2b9b1f06" providerId="ADAL" clId="{A988729C-30A0-4DF1-BE98-C64099B63B34}" dt="2024-10-29T11:51:07.553" v="552" actId="478"/>
          <ac:graphicFrameMkLst>
            <pc:docMk/>
            <pc:sldMk cId="2458502145" sldId="259"/>
            <ac:graphicFrameMk id="43" creationId="{53FA88EC-CEF5-99A2-DE9C-63AC0EBDD4F5}"/>
          </ac:graphicFrameMkLst>
        </pc:graphicFrameChg>
        <pc:graphicFrameChg chg="add mod">
          <ac:chgData name="EL AAMILI HAMZA" userId="178bb77b-182e-47ec-9162-877c2b9b1f06" providerId="ADAL" clId="{A988729C-30A0-4DF1-BE98-C64099B63B34}" dt="2024-10-29T11:49:59.111" v="547"/>
          <ac:graphicFrameMkLst>
            <pc:docMk/>
            <pc:sldMk cId="2458502145" sldId="259"/>
            <ac:graphicFrameMk id="44" creationId="{FC83AE86-4926-FA5E-6FDE-91D4B8E98CF7}"/>
          </ac:graphicFrameMkLst>
        </pc:graphicFrameChg>
        <pc:graphicFrameChg chg="add mod modGraphic">
          <ac:chgData name="EL AAMILI HAMZA" userId="178bb77b-182e-47ec-9162-877c2b9b1f06" providerId="ADAL" clId="{A988729C-30A0-4DF1-BE98-C64099B63B34}" dt="2024-10-29T11:59:35.184" v="593" actId="1076"/>
          <ac:graphicFrameMkLst>
            <pc:docMk/>
            <pc:sldMk cId="2458502145" sldId="259"/>
            <ac:graphicFrameMk id="45" creationId="{A781A3DC-4ACE-E128-7E18-71E09D4C0555}"/>
          </ac:graphicFrameMkLst>
        </pc:graphicFrameChg>
        <pc:graphicFrameChg chg="add del">
          <ac:chgData name="EL AAMILI HAMZA" userId="178bb77b-182e-47ec-9162-877c2b9b1f06" providerId="ADAL" clId="{A988729C-30A0-4DF1-BE98-C64099B63B34}" dt="2024-10-29T11:12:32.726" v="350" actId="26606"/>
          <ac:graphicFrameMkLst>
            <pc:docMk/>
            <pc:sldMk cId="2458502145" sldId="259"/>
            <ac:graphicFrameMk id="1230" creationId="{219FEE0C-757C-BFA9-9D08-53847A88E1E2}"/>
          </ac:graphicFrameMkLst>
        </pc:graphicFrameChg>
        <pc:graphicFrameChg chg="add del">
          <ac:chgData name="EL AAMILI HAMZA" userId="178bb77b-182e-47ec-9162-877c2b9b1f06" providerId="ADAL" clId="{A988729C-30A0-4DF1-BE98-C64099B63B34}" dt="2024-10-29T11:12:41.770" v="353" actId="26606"/>
          <ac:graphicFrameMkLst>
            <pc:docMk/>
            <pc:sldMk cId="2458502145" sldId="259"/>
            <ac:graphicFrameMk id="1327" creationId="{D09E2890-1981-C9F7-13B7-9D24163945A1}"/>
          </ac:graphicFrameMkLst>
        </pc:graphicFrameChg>
        <pc:graphicFrameChg chg="add del">
          <ac:chgData name="EL AAMILI HAMZA" userId="178bb77b-182e-47ec-9162-877c2b9b1f06" providerId="ADAL" clId="{A988729C-30A0-4DF1-BE98-C64099B63B34}" dt="2024-10-29T11:12:43.453" v="356" actId="26606"/>
          <ac:graphicFrameMkLst>
            <pc:docMk/>
            <pc:sldMk cId="2458502145" sldId="259"/>
            <ac:graphicFrameMk id="1349" creationId="{62F92C2A-ED64-290E-162A-494DE07DCBEF}"/>
          </ac:graphicFrameMkLst>
        </pc:graphicFrameChg>
        <pc:graphicFrameChg chg="add del">
          <ac:chgData name="EL AAMILI HAMZA" userId="178bb77b-182e-47ec-9162-877c2b9b1f06" providerId="ADAL" clId="{A988729C-30A0-4DF1-BE98-C64099B63B34}" dt="2024-10-29T11:12:51.372" v="359" actId="26606"/>
          <ac:graphicFrameMkLst>
            <pc:docMk/>
            <pc:sldMk cId="2458502145" sldId="259"/>
            <ac:graphicFrameMk id="1371" creationId="{E7EF5653-845D-F78D-175D-7142446D43AA}"/>
          </ac:graphicFrameMkLst>
        </pc:graphicFrameChg>
        <pc:picChg chg="add del mod">
          <ac:chgData name="EL AAMILI HAMZA" userId="178bb77b-182e-47ec-9162-877c2b9b1f06" providerId="ADAL" clId="{A988729C-30A0-4DF1-BE98-C64099B63B34}" dt="2024-10-29T11:08:06.646" v="289" actId="478"/>
          <ac:picMkLst>
            <pc:docMk/>
            <pc:sldMk cId="2458502145" sldId="259"/>
            <ac:picMk id="7" creationId="{1FFFE274-4EDE-8DF3-8415-3F6E2EB8548B}"/>
          </ac:picMkLst>
        </pc:picChg>
        <pc:picChg chg="add mod">
          <ac:chgData name="EL AAMILI HAMZA" userId="178bb77b-182e-47ec-9162-877c2b9b1f06" providerId="ADAL" clId="{A988729C-30A0-4DF1-BE98-C64099B63B34}" dt="2024-10-29T11:45:31.525" v="532"/>
          <ac:picMkLst>
            <pc:docMk/>
            <pc:sldMk cId="2458502145" sldId="259"/>
            <ac:picMk id="31" creationId="{A17B7EB3-0811-45FF-F7E4-C08101537EC6}"/>
          </ac:picMkLst>
        </pc:picChg>
        <pc:picChg chg="add mod ord">
          <ac:chgData name="EL AAMILI HAMZA" userId="178bb77b-182e-47ec-9162-877c2b9b1f06" providerId="ADAL" clId="{A988729C-30A0-4DF1-BE98-C64099B63B34}" dt="2024-10-29T11:45:05.637" v="530" actId="1076"/>
          <ac:picMkLst>
            <pc:docMk/>
            <pc:sldMk cId="2458502145" sldId="259"/>
            <ac:picMk id="1026" creationId="{0A5A0330-4BF9-88B7-6ACC-9E0C0A2E2FB9}"/>
          </ac:picMkLst>
        </pc:picChg>
      </pc:sldChg>
      <pc:sldChg chg="addSp delSp modSp add del mod">
        <pc:chgData name="EL AAMILI HAMZA" userId="178bb77b-182e-47ec-9162-877c2b9b1f06" providerId="ADAL" clId="{A988729C-30A0-4DF1-BE98-C64099B63B34}" dt="2024-10-29T11:43:40.128" v="518" actId="47"/>
        <pc:sldMkLst>
          <pc:docMk/>
          <pc:sldMk cId="2889711339" sldId="260"/>
        </pc:sldMkLst>
        <pc:spChg chg="add mod">
          <ac:chgData name="EL AAMILI HAMZA" userId="178bb77b-182e-47ec-9162-877c2b9b1f06" providerId="ADAL" clId="{A988729C-30A0-4DF1-BE98-C64099B63B34}" dt="2024-10-29T11:22:43.372" v="401" actId="26606"/>
          <ac:spMkLst>
            <pc:docMk/>
            <pc:sldMk cId="2889711339" sldId="260"/>
            <ac:spMk id="3" creationId="{66DA6B8A-BE6F-A132-2F25-8A52CFDD1BA0}"/>
          </ac:spMkLst>
        </pc:spChg>
        <pc:spChg chg="add del mod">
          <ac:chgData name="EL AAMILI HAMZA" userId="178bb77b-182e-47ec-9162-877c2b9b1f06" providerId="ADAL" clId="{A988729C-30A0-4DF1-BE98-C64099B63B34}" dt="2024-10-29T11:21:40.342" v="392"/>
          <ac:spMkLst>
            <pc:docMk/>
            <pc:sldMk cId="2889711339" sldId="260"/>
            <ac:spMk id="5" creationId="{3A5D10C1-B1F8-D3B7-D01F-4FEB33EC42DA}"/>
          </ac:spMkLst>
        </pc:spChg>
        <pc:spChg chg="del">
          <ac:chgData name="EL AAMILI HAMZA" userId="178bb77b-182e-47ec-9162-877c2b9b1f06" providerId="ADAL" clId="{A988729C-30A0-4DF1-BE98-C64099B63B34}" dt="2024-10-29T11:21:30.827" v="391" actId="478"/>
          <ac:spMkLst>
            <pc:docMk/>
            <pc:sldMk cId="2889711339" sldId="260"/>
            <ac:spMk id="8" creationId="{AF3ED43C-8A75-E942-A408-AEA4829C61D1}"/>
          </ac:spMkLst>
        </pc:spChg>
        <pc:spChg chg="add del">
          <ac:chgData name="EL AAMILI HAMZA" userId="178bb77b-182e-47ec-9162-877c2b9b1f06" providerId="ADAL" clId="{A988729C-30A0-4DF1-BE98-C64099B63B34}" dt="2024-10-29T11:22:00.796" v="394" actId="26606"/>
          <ac:spMkLst>
            <pc:docMk/>
            <pc:sldMk cId="2889711339" sldId="260"/>
            <ac:spMk id="9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22:00.796" v="394" actId="26606"/>
          <ac:spMkLst>
            <pc:docMk/>
            <pc:sldMk cId="2889711339" sldId="260"/>
            <ac:spMk id="11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22:23.503" v="398" actId="26606"/>
          <ac:spMkLst>
            <pc:docMk/>
            <pc:sldMk cId="2889711339" sldId="260"/>
            <ac:spMk id="14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22:23.503" v="398" actId="26606"/>
          <ac:spMkLst>
            <pc:docMk/>
            <pc:sldMk cId="2889711339" sldId="260"/>
            <ac:spMk id="16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22:43.307" v="400" actId="26606"/>
          <ac:spMkLst>
            <pc:docMk/>
            <pc:sldMk cId="2889711339" sldId="260"/>
            <ac:spMk id="17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9T11:22:15.470" v="396" actId="26606"/>
          <ac:spMkLst>
            <pc:docMk/>
            <pc:sldMk cId="2889711339" sldId="260"/>
            <ac:spMk id="36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9T11:22:15.470" v="396" actId="26606"/>
          <ac:spMkLst>
            <pc:docMk/>
            <pc:sldMk cId="2889711339" sldId="260"/>
            <ac:spMk id="37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0-29T11:22:15.470" v="396" actId="26606"/>
          <ac:spMkLst>
            <pc:docMk/>
            <pc:sldMk cId="2889711339" sldId="260"/>
            <ac:spMk id="38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9T11:22:15.470" v="396" actId="26606"/>
          <ac:spMkLst>
            <pc:docMk/>
            <pc:sldMk cId="2889711339" sldId="260"/>
            <ac:spMk id="39" creationId="{996DFAFB-BCE1-4BEC-82FB-D574234DEF0A}"/>
          </ac:spMkLst>
        </pc:spChg>
        <pc:spChg chg="add del">
          <ac:chgData name="EL AAMILI HAMZA" userId="178bb77b-182e-47ec-9162-877c2b9b1f06" providerId="ADAL" clId="{A988729C-30A0-4DF1-BE98-C64099B63B34}" dt="2024-10-29T11:22:15.470" v="396" actId="26606"/>
          <ac:spMkLst>
            <pc:docMk/>
            <pc:sldMk cId="2889711339" sldId="260"/>
            <ac:spMk id="40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9T11:22:15.470" v="396" actId="26606"/>
          <ac:spMkLst>
            <pc:docMk/>
            <pc:sldMk cId="2889711339" sldId="260"/>
            <ac:spMk id="50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9T11:22:23.503" v="398" actId="26606"/>
          <ac:spMkLst>
            <pc:docMk/>
            <pc:sldMk cId="2889711339" sldId="260"/>
            <ac:spMk id="82" creationId="{A1BA5457-7D98-66CC-0C8B-B3EC9522F82F}"/>
          </ac:spMkLst>
        </pc:spChg>
        <pc:spChg chg="add del">
          <ac:chgData name="EL AAMILI HAMZA" userId="178bb77b-182e-47ec-9162-877c2b9b1f06" providerId="ADAL" clId="{A988729C-30A0-4DF1-BE98-C64099B63B34}" dt="2024-10-29T11:22:43.307" v="400" actId="26606"/>
          <ac:spMkLst>
            <pc:docMk/>
            <pc:sldMk cId="2889711339" sldId="260"/>
            <ac:spMk id="89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9T11:22:43.307" v="400" actId="26606"/>
          <ac:spMkLst>
            <pc:docMk/>
            <pc:sldMk cId="2889711339" sldId="260"/>
            <ac:spMk id="90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9T11:22:43.307" v="400" actId="26606"/>
          <ac:spMkLst>
            <pc:docMk/>
            <pc:sldMk cId="2889711339" sldId="260"/>
            <ac:spMk id="91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9T11:22:43.307" v="400" actId="26606"/>
          <ac:spMkLst>
            <pc:docMk/>
            <pc:sldMk cId="2889711339" sldId="260"/>
            <ac:spMk id="104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0-29T11:22:43.307" v="400" actId="26606"/>
          <ac:spMkLst>
            <pc:docMk/>
            <pc:sldMk cId="2889711339" sldId="260"/>
            <ac:spMk id="105" creationId="{996DFAFB-BCE1-4BEC-82FB-D574234DEF0A}"/>
          </ac:spMkLst>
        </pc:spChg>
        <pc:spChg chg="add">
          <ac:chgData name="EL AAMILI HAMZA" userId="178bb77b-182e-47ec-9162-877c2b9b1f06" providerId="ADAL" clId="{A988729C-30A0-4DF1-BE98-C64099B63B34}" dt="2024-10-29T11:22:43.372" v="401" actId="26606"/>
          <ac:spMkLst>
            <pc:docMk/>
            <pc:sldMk cId="2889711339" sldId="260"/>
            <ac:spMk id="111" creationId="{8651CFA9-6065-4243-AC48-858E359780B1}"/>
          </ac:spMkLst>
        </pc:spChg>
        <pc:spChg chg="add">
          <ac:chgData name="EL AAMILI HAMZA" userId="178bb77b-182e-47ec-9162-877c2b9b1f06" providerId="ADAL" clId="{A988729C-30A0-4DF1-BE98-C64099B63B34}" dt="2024-10-29T11:22:43.372" v="401" actId="26606"/>
          <ac:spMkLst>
            <pc:docMk/>
            <pc:sldMk cId="2889711339" sldId="260"/>
            <ac:spMk id="112" creationId="{37962AE0-6A1C-4B76-9D52-10E5E6D7D3BB}"/>
          </ac:spMkLst>
        </pc:spChg>
        <pc:spChg chg="del">
          <ac:chgData name="EL AAMILI HAMZA" userId="178bb77b-182e-47ec-9162-877c2b9b1f06" providerId="ADAL" clId="{A988729C-30A0-4DF1-BE98-C64099B63B34}" dt="2024-10-29T11:21:30.827" v="391" actId="478"/>
          <ac:spMkLst>
            <pc:docMk/>
            <pc:sldMk cId="2889711339" sldId="260"/>
            <ac:spMk id="1400" creationId="{0D57414B-7153-3A8A-E973-B9D7960721D8}"/>
          </ac:spMkLst>
        </pc:spChg>
        <pc:spChg chg="del">
          <ac:chgData name="EL AAMILI HAMZA" userId="178bb77b-182e-47ec-9162-877c2b9b1f06" providerId="ADAL" clId="{A988729C-30A0-4DF1-BE98-C64099B63B34}" dt="2024-10-29T11:21:30.827" v="391" actId="478"/>
          <ac:spMkLst>
            <pc:docMk/>
            <pc:sldMk cId="2889711339" sldId="260"/>
            <ac:spMk id="1401" creationId="{7C3D53F5-CB37-16DE-3B0D-BFDB6E0AC08B}"/>
          </ac:spMkLst>
        </pc:spChg>
        <pc:grpChg chg="add del">
          <ac:chgData name="EL AAMILI HAMZA" userId="178bb77b-182e-47ec-9162-877c2b9b1f06" providerId="ADAL" clId="{A988729C-30A0-4DF1-BE98-C64099B63B34}" dt="2024-10-29T11:22:00.796" v="394" actId="26606"/>
          <ac:grpSpMkLst>
            <pc:docMk/>
            <pc:sldMk cId="2889711339" sldId="260"/>
            <ac:grpSpMk id="15" creationId="{465E612B-616F-44E5-A649-F2B268BA35CC}"/>
          </ac:grpSpMkLst>
        </pc:grpChg>
        <pc:grpChg chg="add del">
          <ac:chgData name="EL AAMILI HAMZA" userId="178bb77b-182e-47ec-9162-877c2b9b1f06" providerId="ADAL" clId="{A988729C-30A0-4DF1-BE98-C64099B63B34}" dt="2024-10-29T11:22:23.503" v="398" actId="26606"/>
          <ac:grpSpMkLst>
            <pc:docMk/>
            <pc:sldMk cId="2889711339" sldId="260"/>
            <ac:grpSpMk id="18" creationId="{5089F41F-380F-4E05-9A56-4C8F456E8146}"/>
          </ac:grpSpMkLst>
        </pc:grpChg>
        <pc:grpChg chg="add del">
          <ac:chgData name="EL AAMILI HAMZA" userId="178bb77b-182e-47ec-9162-877c2b9b1f06" providerId="ADAL" clId="{A988729C-30A0-4DF1-BE98-C64099B63B34}" dt="2024-10-29T11:22:00.796" v="394" actId="26606"/>
          <ac:grpSpMkLst>
            <pc:docMk/>
            <pc:sldMk cId="2889711339" sldId="260"/>
            <ac:grpSpMk id="25" creationId="{ADB812D4-854E-4DD6-A613-797C10E75225}"/>
          </ac:grpSpMkLst>
        </pc:grpChg>
        <pc:grpChg chg="add del">
          <ac:chgData name="EL AAMILI HAMZA" userId="178bb77b-182e-47ec-9162-877c2b9b1f06" providerId="ADAL" clId="{A988729C-30A0-4DF1-BE98-C64099B63B34}" dt="2024-10-29T11:22:23.503" v="398" actId="26606"/>
          <ac:grpSpMkLst>
            <pc:docMk/>
            <pc:sldMk cId="2889711339" sldId="260"/>
            <ac:grpSpMk id="28" creationId="{FF8C87E7-85A6-4119-B524-84AA9C0AAB2F}"/>
          </ac:grpSpMkLst>
        </pc:grpChg>
        <pc:grpChg chg="add del">
          <ac:chgData name="EL AAMILI HAMZA" userId="178bb77b-182e-47ec-9162-877c2b9b1f06" providerId="ADAL" clId="{A988729C-30A0-4DF1-BE98-C64099B63B34}" dt="2024-10-29T11:22:15.470" v="396" actId="26606"/>
          <ac:grpSpMkLst>
            <pc:docMk/>
            <pc:sldMk cId="2889711339" sldId="260"/>
            <ac:grpSpMk id="41" creationId="{4210BA9D-B4AC-4A1D-B63B-44F10A9A7D49}"/>
          </ac:grpSpMkLst>
        </pc:grpChg>
        <pc:grpChg chg="add del">
          <ac:chgData name="EL AAMILI HAMZA" userId="178bb77b-182e-47ec-9162-877c2b9b1f06" providerId="ADAL" clId="{A988729C-30A0-4DF1-BE98-C64099B63B34}" dt="2024-10-29T11:22:15.470" v="396" actId="26606"/>
          <ac:grpSpMkLst>
            <pc:docMk/>
            <pc:sldMk cId="2889711339" sldId="260"/>
            <ac:grpSpMk id="51" creationId="{80F56037-8334-4400-9C7A-A3BEFA96A8A6}"/>
          </ac:grpSpMkLst>
        </pc:grpChg>
        <pc:grpChg chg="add del">
          <ac:chgData name="EL AAMILI HAMZA" userId="178bb77b-182e-47ec-9162-877c2b9b1f06" providerId="ADAL" clId="{A988729C-30A0-4DF1-BE98-C64099B63B34}" dt="2024-10-29T11:22:15.470" v="396" actId="26606"/>
          <ac:grpSpMkLst>
            <pc:docMk/>
            <pc:sldMk cId="2889711339" sldId="260"/>
            <ac:grpSpMk id="54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9T11:22:15.470" v="396" actId="26606"/>
          <ac:grpSpMkLst>
            <pc:docMk/>
            <pc:sldMk cId="2889711339" sldId="260"/>
            <ac:grpSpMk id="55" creationId="{6B310A71-665E-47AB-9D80-2D90F7D92163}"/>
          </ac:grpSpMkLst>
        </pc:grpChg>
        <pc:grpChg chg="add del">
          <ac:chgData name="EL AAMILI HAMZA" userId="178bb77b-182e-47ec-9162-877c2b9b1f06" providerId="ADAL" clId="{A988729C-30A0-4DF1-BE98-C64099B63B34}" dt="2024-10-29T11:22:15.470" v="396" actId="26606"/>
          <ac:grpSpMkLst>
            <pc:docMk/>
            <pc:sldMk cId="2889711339" sldId="260"/>
            <ac:grpSpMk id="71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9T11:22:43.307" v="400" actId="26606"/>
          <ac:grpSpMkLst>
            <pc:docMk/>
            <pc:sldMk cId="2889711339" sldId="260"/>
            <ac:grpSpMk id="92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9T11:22:43.307" v="400" actId="26606"/>
          <ac:grpSpMkLst>
            <pc:docMk/>
            <pc:sldMk cId="2889711339" sldId="260"/>
            <ac:grpSpMk id="98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9T11:22:43.307" v="400" actId="26606"/>
          <ac:grpSpMkLst>
            <pc:docMk/>
            <pc:sldMk cId="2889711339" sldId="260"/>
            <ac:grpSpMk id="106" creationId="{E4A71F22-0E43-4930-8185-0D8C17363485}"/>
          </ac:grpSpMkLst>
        </pc:grpChg>
        <pc:grpChg chg="add del">
          <ac:chgData name="EL AAMILI HAMZA" userId="178bb77b-182e-47ec-9162-877c2b9b1f06" providerId="ADAL" clId="{A988729C-30A0-4DF1-BE98-C64099B63B34}" dt="2024-10-29T11:22:43.307" v="400" actId="26606"/>
          <ac:grpSpMkLst>
            <pc:docMk/>
            <pc:sldMk cId="2889711339" sldId="260"/>
            <ac:grpSpMk id="107" creationId="{1EDF0462-C0C2-4E84-A7EA-8EE60CEFF6D8}"/>
          </ac:grpSpMkLst>
        </pc:grpChg>
        <pc:grpChg chg="add del">
          <ac:chgData name="EL AAMILI HAMZA" userId="178bb77b-182e-47ec-9162-877c2b9b1f06" providerId="ADAL" clId="{A988729C-30A0-4DF1-BE98-C64099B63B34}" dt="2024-10-29T11:22:43.307" v="400" actId="26606"/>
          <ac:grpSpMkLst>
            <pc:docMk/>
            <pc:sldMk cId="2889711339" sldId="260"/>
            <ac:grpSpMk id="108" creationId="{B798A610-8506-4BC1-8108-8E1A31CAB879}"/>
          </ac:grpSpMkLst>
        </pc:grpChg>
        <pc:grpChg chg="add">
          <ac:chgData name="EL AAMILI HAMZA" userId="178bb77b-182e-47ec-9162-877c2b9b1f06" providerId="ADAL" clId="{A988729C-30A0-4DF1-BE98-C64099B63B34}" dt="2024-10-29T11:22:43.372" v="401" actId="26606"/>
          <ac:grpSpMkLst>
            <pc:docMk/>
            <pc:sldMk cId="2889711339" sldId="260"/>
            <ac:grpSpMk id="113" creationId="{5E5536F2-BB10-4970-9C95-51CCDE8842AF}"/>
          </ac:grpSpMkLst>
        </pc:grpChg>
        <pc:grpChg chg="add">
          <ac:chgData name="EL AAMILI HAMZA" userId="178bb77b-182e-47ec-9162-877c2b9b1f06" providerId="ADAL" clId="{A988729C-30A0-4DF1-BE98-C64099B63B34}" dt="2024-10-29T11:22:43.372" v="401" actId="26606"/>
          <ac:grpSpMkLst>
            <pc:docMk/>
            <pc:sldMk cId="2889711339" sldId="260"/>
            <ac:grpSpMk id="117" creationId="{4E8659C6-7D51-4002-BCB2-0B4CA79E3FBE}"/>
          </ac:grpSpMkLst>
        </pc:grpChg>
        <pc:grpChg chg="del">
          <ac:chgData name="EL AAMILI HAMZA" userId="178bb77b-182e-47ec-9162-877c2b9b1f06" providerId="ADAL" clId="{A988729C-30A0-4DF1-BE98-C64099B63B34}" dt="2024-10-29T11:21:30.827" v="391" actId="478"/>
          <ac:grpSpMkLst>
            <pc:docMk/>
            <pc:sldMk cId="2889711339" sldId="260"/>
            <ac:grpSpMk id="1402" creationId="{A75538ED-75E9-1783-2875-633AB7E63EE4}"/>
          </ac:grpSpMkLst>
        </pc:grpChg>
        <pc:grpChg chg="del">
          <ac:chgData name="EL AAMILI HAMZA" userId="178bb77b-182e-47ec-9162-877c2b9b1f06" providerId="ADAL" clId="{A988729C-30A0-4DF1-BE98-C64099B63B34}" dt="2024-10-29T11:21:30.827" v="391" actId="478"/>
          <ac:grpSpMkLst>
            <pc:docMk/>
            <pc:sldMk cId="2889711339" sldId="260"/>
            <ac:grpSpMk id="1404" creationId="{D725AC80-605F-6715-3B7E-C88B91D94898}"/>
          </ac:grpSpMkLst>
        </pc:grpChg>
        <pc:graphicFrameChg chg="add del mod modGraphic">
          <ac:chgData name="EL AAMILI HAMZA" userId="178bb77b-182e-47ec-9162-877c2b9b1f06" providerId="ADAL" clId="{A988729C-30A0-4DF1-BE98-C64099B63B34}" dt="2024-10-29T11:22:43.372" v="401" actId="26606"/>
          <ac:graphicFrameMkLst>
            <pc:docMk/>
            <pc:sldMk cId="2889711339" sldId="260"/>
            <ac:graphicFrameMk id="6" creationId="{298E08D3-1002-6583-3CC6-08346E5B61DC}"/>
          </ac:graphicFrameMkLst>
        </pc:graphicFrameChg>
        <pc:graphicFrameChg chg="del">
          <ac:chgData name="EL AAMILI HAMZA" userId="178bb77b-182e-47ec-9162-877c2b9b1f06" providerId="ADAL" clId="{A988729C-30A0-4DF1-BE98-C64099B63B34}" dt="2024-10-29T11:21:30.827" v="391" actId="478"/>
          <ac:graphicFrameMkLst>
            <pc:docMk/>
            <pc:sldMk cId="2889711339" sldId="260"/>
            <ac:graphicFrameMk id="13" creationId="{99BF9D56-C880-CBCE-3967-86C9C1DEF055}"/>
          </ac:graphicFrameMkLst>
        </pc:graphicFrameChg>
        <pc:graphicFrameChg chg="add del">
          <ac:chgData name="EL AAMILI HAMZA" userId="178bb77b-182e-47ec-9162-877c2b9b1f06" providerId="ADAL" clId="{A988729C-30A0-4DF1-BE98-C64099B63B34}" dt="2024-10-29T11:22:23.503" v="398" actId="26606"/>
          <ac:graphicFrameMkLst>
            <pc:docMk/>
            <pc:sldMk cId="2889711339" sldId="260"/>
            <ac:graphicFrameMk id="87" creationId="{298E08D3-1002-6583-3CC6-08346E5B61DC}"/>
          </ac:graphicFrameMkLst>
        </pc:graphicFrameChg>
        <pc:graphicFrameChg chg="add del">
          <ac:chgData name="EL AAMILI HAMZA" userId="178bb77b-182e-47ec-9162-877c2b9b1f06" providerId="ADAL" clId="{A988729C-30A0-4DF1-BE98-C64099B63B34}" dt="2024-10-29T11:22:43.307" v="400" actId="26606"/>
          <ac:graphicFrameMkLst>
            <pc:docMk/>
            <pc:sldMk cId="2889711339" sldId="260"/>
            <ac:graphicFrameMk id="109" creationId="{298E08D3-1002-6583-3CC6-08346E5B61DC}"/>
          </ac:graphicFrameMkLst>
        </pc:graphicFrameChg>
        <pc:graphicFrameChg chg="add">
          <ac:chgData name="EL AAMILI HAMZA" userId="178bb77b-182e-47ec-9162-877c2b9b1f06" providerId="ADAL" clId="{A988729C-30A0-4DF1-BE98-C64099B63B34}" dt="2024-10-29T11:22:43.372" v="401" actId="26606"/>
          <ac:graphicFrameMkLst>
            <pc:docMk/>
            <pc:sldMk cId="2889711339" sldId="260"/>
            <ac:graphicFrameMk id="121" creationId="{298E08D3-1002-6583-3CC6-08346E5B61DC}"/>
          </ac:graphicFrameMkLst>
        </pc:graphicFrameChg>
        <pc:picChg chg="del">
          <ac:chgData name="EL AAMILI HAMZA" userId="178bb77b-182e-47ec-9162-877c2b9b1f06" providerId="ADAL" clId="{A988729C-30A0-4DF1-BE98-C64099B63B34}" dt="2024-10-29T11:21:14.807" v="390" actId="478"/>
          <ac:picMkLst>
            <pc:docMk/>
            <pc:sldMk cId="2889711339" sldId="260"/>
            <ac:picMk id="1026" creationId="{56C16343-53C8-A9AE-E35F-DC47864A2C61}"/>
          </ac:picMkLst>
        </pc:picChg>
      </pc:sldChg>
      <pc:sldChg chg="addSp delSp modSp add del mod modAnim">
        <pc:chgData name="EL AAMILI HAMZA" userId="178bb77b-182e-47ec-9162-877c2b9b1f06" providerId="ADAL" clId="{A988729C-30A0-4DF1-BE98-C64099B63B34}" dt="2024-10-29T12:19:03.067" v="760"/>
        <pc:sldMkLst>
          <pc:docMk/>
          <pc:sldMk cId="352560423" sldId="261"/>
        </pc:sldMkLst>
        <pc:spChg chg="mod ord">
          <ac:chgData name="EL AAMILI HAMZA" userId="178bb77b-182e-47ec-9162-877c2b9b1f06" providerId="ADAL" clId="{A988729C-30A0-4DF1-BE98-C64099B63B34}" dt="2024-10-29T11:39:01.441" v="508" actId="1076"/>
          <ac:spMkLst>
            <pc:docMk/>
            <pc:sldMk cId="352560423" sldId="261"/>
            <ac:spMk id="3" creationId="{6074B14B-14FC-5177-4A7B-4B459BC0E9C6}"/>
          </ac:spMkLst>
        </pc:spChg>
        <pc:spChg chg="add del mod">
          <ac:chgData name="EL AAMILI HAMZA" userId="178bb77b-182e-47ec-9162-877c2b9b1f06" providerId="ADAL" clId="{A988729C-30A0-4DF1-BE98-C64099B63B34}" dt="2024-10-29T11:24:34.459" v="410"/>
          <ac:spMkLst>
            <pc:docMk/>
            <pc:sldMk cId="352560423" sldId="261"/>
            <ac:spMk id="4" creationId="{9AB3D05A-45E7-AFB8-F1E3-4CCE7F436D87}"/>
          </ac:spMkLst>
        </pc:spChg>
        <pc:spChg chg="add del">
          <ac:chgData name="EL AAMILI HAMZA" userId="178bb77b-182e-47ec-9162-877c2b9b1f06" providerId="ADAL" clId="{A988729C-30A0-4DF1-BE98-C64099B63B34}" dt="2024-10-29T11:24:45.892" v="413" actId="26606"/>
          <ac:spMkLst>
            <pc:docMk/>
            <pc:sldMk cId="352560423" sldId="261"/>
            <ac:spMk id="5" creationId="{8651CFA9-6065-4243-AC48-858E359780B1}"/>
          </ac:spMkLst>
        </pc:spChg>
        <pc:spChg chg="add del mod">
          <ac:chgData name="EL AAMILI HAMZA" userId="178bb77b-182e-47ec-9162-877c2b9b1f06" providerId="ADAL" clId="{A988729C-30A0-4DF1-BE98-C64099B63B34}" dt="2024-10-29T11:30:27.106" v="453"/>
          <ac:spMkLst>
            <pc:docMk/>
            <pc:sldMk cId="352560423" sldId="261"/>
            <ac:spMk id="7" creationId="{780F329D-2F73-CB5C-EF94-5C953757F668}"/>
          </ac:spMkLst>
        </pc:spChg>
        <pc:spChg chg="add del mod">
          <ac:chgData name="EL AAMILI HAMZA" userId="178bb77b-182e-47ec-9162-877c2b9b1f06" providerId="ADAL" clId="{A988729C-30A0-4DF1-BE98-C64099B63B34}" dt="2024-10-29T11:36:50.572" v="490" actId="26606"/>
          <ac:spMkLst>
            <pc:docMk/>
            <pc:sldMk cId="352560423" sldId="261"/>
            <ac:spMk id="10" creationId="{5FA2FDCA-5EDD-119F-4901-B96BC71FA383}"/>
          </ac:spMkLst>
        </pc:spChg>
        <pc:spChg chg="add del mod">
          <ac:chgData name="EL AAMILI HAMZA" userId="178bb77b-182e-47ec-9162-877c2b9b1f06" providerId="ADAL" clId="{A988729C-30A0-4DF1-BE98-C64099B63B34}" dt="2024-10-29T11:39:12.039" v="510" actId="478"/>
          <ac:spMkLst>
            <pc:docMk/>
            <pc:sldMk cId="352560423" sldId="261"/>
            <ac:spMk id="14" creationId="{C827B08D-049D-0723-0AB3-EEB041F5ECF5}"/>
          </ac:spMkLst>
        </pc:spChg>
        <pc:spChg chg="add del">
          <ac:chgData name="EL AAMILI HAMZA" userId="178bb77b-182e-47ec-9162-877c2b9b1f06" providerId="ADAL" clId="{A988729C-30A0-4DF1-BE98-C64099B63B34}" dt="2024-10-29T11:24:46.244" v="414" actId="26606"/>
          <ac:spMkLst>
            <pc:docMk/>
            <pc:sldMk cId="352560423" sldId="261"/>
            <ac:spMk id="111" creationId="{8B44A9F7-D42B-3BA1-EC0C-BC2241533033}"/>
          </ac:spMkLst>
        </pc:spChg>
        <pc:spChg chg="add del">
          <ac:chgData name="EL AAMILI HAMZA" userId="178bb77b-182e-47ec-9162-877c2b9b1f06" providerId="ADAL" clId="{A988729C-30A0-4DF1-BE98-C64099B63B34}" dt="2024-10-29T11:24:46.244" v="414" actId="26606"/>
          <ac:spMkLst>
            <pc:docMk/>
            <pc:sldMk cId="352560423" sldId="261"/>
            <ac:spMk id="112" creationId="{CE493204-B52B-FDFB-0526-2DC9092E5389}"/>
          </ac:spMkLst>
        </pc:spChg>
        <pc:spChg chg="add del">
          <ac:chgData name="EL AAMILI HAMZA" userId="178bb77b-182e-47ec-9162-877c2b9b1f06" providerId="ADAL" clId="{A988729C-30A0-4DF1-BE98-C64099B63B34}" dt="2024-10-29T11:24:45.892" v="413" actId="26606"/>
          <ac:spMkLst>
            <pc:docMk/>
            <pc:sldMk cId="352560423" sldId="261"/>
            <ac:spMk id="125" creationId="{B13505C4-FCA1-EA4D-7B34-B681DB1296A2}"/>
          </ac:spMkLst>
        </pc:spChg>
        <pc:spChg chg="add del">
          <ac:chgData name="EL AAMILI HAMZA" userId="178bb77b-182e-47ec-9162-877c2b9b1f06" providerId="ADAL" clId="{A988729C-30A0-4DF1-BE98-C64099B63B34}" dt="2024-10-29T11:30:50.614" v="458" actId="26606"/>
          <ac:spMkLst>
            <pc:docMk/>
            <pc:sldMk cId="352560423" sldId="261"/>
            <ac:spMk id="127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9T11:24:45.892" v="413" actId="26606"/>
          <ac:spMkLst>
            <pc:docMk/>
            <pc:sldMk cId="352560423" sldId="261"/>
            <ac:spMk id="129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30:50.614" v="458" actId="26606"/>
          <ac:spMkLst>
            <pc:docMk/>
            <pc:sldMk cId="352560423" sldId="261"/>
            <ac:spMk id="153" creationId="{996DFAFB-BCE1-4BEC-82FB-D574234DEF0A}"/>
          </ac:spMkLst>
        </pc:spChg>
        <pc:spChg chg="add del">
          <ac:chgData name="EL AAMILI HAMZA" userId="178bb77b-182e-47ec-9162-877c2b9b1f06" providerId="ADAL" clId="{A988729C-30A0-4DF1-BE98-C64099B63B34}" dt="2024-10-29T11:30:50.614" v="458" actId="26606"/>
          <ac:spMkLst>
            <pc:docMk/>
            <pc:sldMk cId="352560423" sldId="261"/>
            <ac:spMk id="154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9T11:30:50.614" v="458" actId="26606"/>
          <ac:spMkLst>
            <pc:docMk/>
            <pc:sldMk cId="352560423" sldId="261"/>
            <ac:spMk id="164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9T11:30:50.614" v="458" actId="26606"/>
          <ac:spMkLst>
            <pc:docMk/>
            <pc:sldMk cId="352560423" sldId="261"/>
            <ac:spMk id="168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9T11:30:50.614" v="458" actId="26606"/>
          <ac:spMkLst>
            <pc:docMk/>
            <pc:sldMk cId="352560423" sldId="261"/>
            <ac:spMk id="194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0-29T11:31:19.665" v="459" actId="478"/>
          <ac:spMkLst>
            <pc:docMk/>
            <pc:sldMk cId="352560423" sldId="261"/>
            <ac:spMk id="3078" creationId="{9FA0B8C6-7004-BBBC-7A30-DD4875C0A960}"/>
          </ac:spMkLst>
        </pc:spChg>
        <pc:spChg chg="add del">
          <ac:chgData name="EL AAMILI HAMZA" userId="178bb77b-182e-47ec-9162-877c2b9b1f06" providerId="ADAL" clId="{A988729C-30A0-4DF1-BE98-C64099B63B34}" dt="2024-10-29T11:30:40.840" v="455" actId="26606"/>
          <ac:spMkLst>
            <pc:docMk/>
            <pc:sldMk cId="352560423" sldId="261"/>
            <ac:spMk id="3079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9T11:30:40.840" v="455" actId="26606"/>
          <ac:spMkLst>
            <pc:docMk/>
            <pc:sldMk cId="352560423" sldId="261"/>
            <ac:spMk id="3081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9T11:30:40.840" v="455" actId="26606"/>
          <ac:spMkLst>
            <pc:docMk/>
            <pc:sldMk cId="352560423" sldId="261"/>
            <ac:spMk id="3083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9T11:30:40.840" v="455" actId="26606"/>
          <ac:spMkLst>
            <pc:docMk/>
            <pc:sldMk cId="352560423" sldId="261"/>
            <ac:spMk id="3085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9T11:30:40.840" v="455" actId="26606"/>
          <ac:spMkLst>
            <pc:docMk/>
            <pc:sldMk cId="352560423" sldId="261"/>
            <ac:spMk id="3105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0-29T11:30:40.840" v="455" actId="26606"/>
          <ac:spMkLst>
            <pc:docMk/>
            <pc:sldMk cId="352560423" sldId="261"/>
            <ac:spMk id="3107" creationId="{996DFAFB-BCE1-4BEC-82FB-D574234DEF0A}"/>
          </ac:spMkLst>
        </pc:spChg>
        <pc:spChg chg="add del">
          <ac:chgData name="EL AAMILI HAMZA" userId="178bb77b-182e-47ec-9162-877c2b9b1f06" providerId="ADAL" clId="{A988729C-30A0-4DF1-BE98-C64099B63B34}" dt="2024-10-29T11:30:50.486" v="457" actId="26606"/>
          <ac:spMkLst>
            <pc:docMk/>
            <pc:sldMk cId="352560423" sldId="261"/>
            <ac:spMk id="3135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9T11:30:50.486" v="457" actId="26606"/>
          <ac:spMkLst>
            <pc:docMk/>
            <pc:sldMk cId="352560423" sldId="261"/>
            <ac:spMk id="3136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9T11:30:50.486" v="457" actId="26606"/>
          <ac:spMkLst>
            <pc:docMk/>
            <pc:sldMk cId="352560423" sldId="261"/>
            <ac:spMk id="3137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9T11:30:50.486" v="457" actId="26606"/>
          <ac:spMkLst>
            <pc:docMk/>
            <pc:sldMk cId="352560423" sldId="261"/>
            <ac:spMk id="3138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9T11:30:50.486" v="457" actId="26606"/>
          <ac:spMkLst>
            <pc:docMk/>
            <pc:sldMk cId="352560423" sldId="261"/>
            <ac:spMk id="3155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0-29T11:30:50.486" v="457" actId="26606"/>
          <ac:spMkLst>
            <pc:docMk/>
            <pc:sldMk cId="352560423" sldId="261"/>
            <ac:spMk id="3156" creationId="{996DFAFB-BCE1-4BEC-82FB-D574234DEF0A}"/>
          </ac:spMkLst>
        </pc:spChg>
        <pc:spChg chg="add del">
          <ac:chgData name="EL AAMILI HAMZA" userId="178bb77b-182e-47ec-9162-877c2b9b1f06" providerId="ADAL" clId="{A988729C-30A0-4DF1-BE98-C64099B63B34}" dt="2024-10-29T11:30:50.486" v="457" actId="26606"/>
          <ac:spMkLst>
            <pc:docMk/>
            <pc:sldMk cId="352560423" sldId="261"/>
            <ac:spMk id="3157" creationId="{8D2A0DB3-EF43-4032-9B27-954E12CCB688}"/>
          </ac:spMkLst>
        </pc:spChg>
        <pc:spChg chg="add del">
          <ac:chgData name="EL AAMILI HAMZA" userId="178bb77b-182e-47ec-9162-877c2b9b1f06" providerId="ADAL" clId="{A988729C-30A0-4DF1-BE98-C64099B63B34}" dt="2024-10-29T11:37:13.149" v="492" actId="26606"/>
          <ac:spMkLst>
            <pc:docMk/>
            <pc:sldMk cId="352560423" sldId="261"/>
            <ac:spMk id="3172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0-29T11:37:13.149" v="492" actId="26606"/>
          <ac:spMkLst>
            <pc:docMk/>
            <pc:sldMk cId="352560423" sldId="261"/>
            <ac:spMk id="3173" creationId="{37962AE0-6A1C-4B76-9D52-10E5E6D7D3BB}"/>
          </ac:spMkLst>
        </pc:spChg>
        <pc:spChg chg="add del">
          <ac:chgData name="EL AAMILI HAMZA" userId="178bb77b-182e-47ec-9162-877c2b9b1f06" providerId="ADAL" clId="{A988729C-30A0-4DF1-BE98-C64099B63B34}" dt="2024-10-29T11:37:13.149" v="492" actId="26606"/>
          <ac:spMkLst>
            <pc:docMk/>
            <pc:sldMk cId="352560423" sldId="261"/>
            <ac:spMk id="3174" creationId="{16E12301-1C96-4D15-9838-D5B894B22365}"/>
          </ac:spMkLst>
        </pc:spChg>
        <pc:spChg chg="add">
          <ac:chgData name="EL AAMILI HAMZA" userId="178bb77b-182e-47ec-9162-877c2b9b1f06" providerId="ADAL" clId="{A988729C-30A0-4DF1-BE98-C64099B63B34}" dt="2024-10-29T11:37:13.149" v="492" actId="26606"/>
          <ac:spMkLst>
            <pc:docMk/>
            <pc:sldMk cId="352560423" sldId="261"/>
            <ac:spMk id="3184" creationId="{8651CFA9-6065-4243-AC48-858E359780B1}"/>
          </ac:spMkLst>
        </pc:spChg>
        <pc:spChg chg="add">
          <ac:chgData name="EL AAMILI HAMZA" userId="178bb77b-182e-47ec-9162-877c2b9b1f06" providerId="ADAL" clId="{A988729C-30A0-4DF1-BE98-C64099B63B34}" dt="2024-10-29T11:37:13.149" v="492" actId="26606"/>
          <ac:spMkLst>
            <pc:docMk/>
            <pc:sldMk cId="352560423" sldId="261"/>
            <ac:spMk id="3186" creationId="{37962AE0-6A1C-4B76-9D52-10E5E6D7D3BB}"/>
          </ac:spMkLst>
        </pc:spChg>
        <pc:spChg chg="add">
          <ac:chgData name="EL AAMILI HAMZA" userId="178bb77b-182e-47ec-9162-877c2b9b1f06" providerId="ADAL" clId="{A988729C-30A0-4DF1-BE98-C64099B63B34}" dt="2024-10-29T11:37:13.149" v="492" actId="26606"/>
          <ac:spMkLst>
            <pc:docMk/>
            <pc:sldMk cId="352560423" sldId="261"/>
            <ac:spMk id="3188" creationId="{16E12301-1C96-4D15-9838-D5B894B22365}"/>
          </ac:spMkLst>
        </pc:spChg>
        <pc:grpChg chg="add del">
          <ac:chgData name="EL AAMILI HAMZA" userId="178bb77b-182e-47ec-9162-877c2b9b1f06" providerId="ADAL" clId="{A988729C-30A0-4DF1-BE98-C64099B63B34}" dt="2024-10-29T11:24:46.244" v="414" actId="26606"/>
          <ac:grpSpMkLst>
            <pc:docMk/>
            <pc:sldMk cId="352560423" sldId="261"/>
            <ac:grpSpMk id="113" creationId="{188D62D5-478B-97E8-5F98-7C654B453E33}"/>
          </ac:grpSpMkLst>
        </pc:grpChg>
        <pc:grpChg chg="add del">
          <ac:chgData name="EL AAMILI HAMZA" userId="178bb77b-182e-47ec-9162-877c2b9b1f06" providerId="ADAL" clId="{A988729C-30A0-4DF1-BE98-C64099B63B34}" dt="2024-10-29T11:24:46.244" v="414" actId="26606"/>
          <ac:grpSpMkLst>
            <pc:docMk/>
            <pc:sldMk cId="352560423" sldId="261"/>
            <ac:grpSpMk id="117" creationId="{9655A7AB-B249-8C2D-FB2C-400D929960E3}"/>
          </ac:grpSpMkLst>
        </pc:grpChg>
        <pc:grpChg chg="add del">
          <ac:chgData name="EL AAMILI HAMZA" userId="178bb77b-182e-47ec-9162-877c2b9b1f06" providerId="ADAL" clId="{A988729C-30A0-4DF1-BE98-C64099B63B34}" dt="2024-10-29T11:24:45.892" v="413" actId="26606"/>
          <ac:grpSpMkLst>
            <pc:docMk/>
            <pc:sldMk cId="352560423" sldId="261"/>
            <ac:grpSpMk id="131" creationId="{5089F41F-380F-4E05-9A56-4C8F456E8146}"/>
          </ac:grpSpMkLst>
        </pc:grpChg>
        <pc:grpChg chg="add del">
          <ac:chgData name="EL AAMILI HAMZA" userId="178bb77b-182e-47ec-9162-877c2b9b1f06" providerId="ADAL" clId="{A988729C-30A0-4DF1-BE98-C64099B63B34}" dt="2024-10-29T11:24:45.892" v="413" actId="26606"/>
          <ac:grpSpMkLst>
            <pc:docMk/>
            <pc:sldMk cId="352560423" sldId="261"/>
            <ac:grpSpMk id="141" creationId="{FF8C87E7-85A6-4119-B524-84AA9C0AAB2F}"/>
          </ac:grpSpMkLst>
        </pc:grpChg>
        <pc:grpChg chg="add del">
          <ac:chgData name="EL AAMILI HAMZA" userId="178bb77b-182e-47ec-9162-877c2b9b1f06" providerId="ADAL" clId="{A988729C-30A0-4DF1-BE98-C64099B63B34}" dt="2024-10-29T11:30:50.614" v="458" actId="26606"/>
          <ac:grpSpMkLst>
            <pc:docMk/>
            <pc:sldMk cId="352560423" sldId="261"/>
            <ac:grpSpMk id="155" creationId="{3DF7CE3A-5BDC-4E10-9388-4C79AC102A18}"/>
          </ac:grpSpMkLst>
        </pc:grpChg>
        <pc:grpChg chg="add del">
          <ac:chgData name="EL AAMILI HAMZA" userId="178bb77b-182e-47ec-9162-877c2b9b1f06" providerId="ADAL" clId="{A988729C-30A0-4DF1-BE98-C64099B63B34}" dt="2024-10-29T11:30:50.614" v="458" actId="26606"/>
          <ac:grpSpMkLst>
            <pc:docMk/>
            <pc:sldMk cId="352560423" sldId="261"/>
            <ac:grpSpMk id="165" creationId="{B270D064-4AA8-4476-8B01-32F8176A48E7}"/>
          </ac:grpSpMkLst>
        </pc:grpChg>
        <pc:grpChg chg="add del">
          <ac:chgData name="EL AAMILI HAMZA" userId="178bb77b-182e-47ec-9162-877c2b9b1f06" providerId="ADAL" clId="{A988729C-30A0-4DF1-BE98-C64099B63B34}" dt="2024-10-29T11:30:50.614" v="458" actId="26606"/>
          <ac:grpSpMkLst>
            <pc:docMk/>
            <pc:sldMk cId="352560423" sldId="261"/>
            <ac:grpSpMk id="169" creationId="{AB6237A3-9D32-467E-AA5A-14D0525939A8}"/>
          </ac:grpSpMkLst>
        </pc:grpChg>
        <pc:grpChg chg="add del">
          <ac:chgData name="EL AAMILI HAMZA" userId="178bb77b-182e-47ec-9162-877c2b9b1f06" providerId="ADAL" clId="{A988729C-30A0-4DF1-BE98-C64099B63B34}" dt="2024-10-29T11:30:50.614" v="458" actId="26606"/>
          <ac:grpSpMkLst>
            <pc:docMk/>
            <pc:sldMk cId="352560423" sldId="261"/>
            <ac:grpSpMk id="180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9T11:30:50.614" v="458" actId="26606"/>
          <ac:grpSpMkLst>
            <pc:docMk/>
            <pc:sldMk cId="352560423" sldId="261"/>
            <ac:grpSpMk id="187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9T11:30:40.840" v="455" actId="26606"/>
          <ac:grpSpMkLst>
            <pc:docMk/>
            <pc:sldMk cId="352560423" sldId="261"/>
            <ac:grpSpMk id="3087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9T11:30:40.840" v="455" actId="26606"/>
          <ac:grpSpMkLst>
            <pc:docMk/>
            <pc:sldMk cId="352560423" sldId="261"/>
            <ac:grpSpMk id="3096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9T11:30:40.840" v="455" actId="26606"/>
          <ac:grpSpMkLst>
            <pc:docMk/>
            <pc:sldMk cId="352560423" sldId="261"/>
            <ac:grpSpMk id="3109" creationId="{3DF7CE3A-5BDC-4E10-9388-4C79AC102A18}"/>
          </ac:grpSpMkLst>
        </pc:grpChg>
        <pc:grpChg chg="add del">
          <ac:chgData name="EL AAMILI HAMZA" userId="178bb77b-182e-47ec-9162-877c2b9b1f06" providerId="ADAL" clId="{A988729C-30A0-4DF1-BE98-C64099B63B34}" dt="2024-10-29T11:30:40.840" v="455" actId="26606"/>
          <ac:grpSpMkLst>
            <pc:docMk/>
            <pc:sldMk cId="352560423" sldId="261"/>
            <ac:grpSpMk id="3119" creationId="{B270D064-4AA8-4476-8B01-32F8176A48E7}"/>
          </ac:grpSpMkLst>
        </pc:grpChg>
        <pc:grpChg chg="add del">
          <ac:chgData name="EL AAMILI HAMZA" userId="178bb77b-182e-47ec-9162-877c2b9b1f06" providerId="ADAL" clId="{A988729C-30A0-4DF1-BE98-C64099B63B34}" dt="2024-10-29T11:30:50.486" v="457" actId="26606"/>
          <ac:grpSpMkLst>
            <pc:docMk/>
            <pc:sldMk cId="352560423" sldId="261"/>
            <ac:grpSpMk id="3120" creationId="{8F281804-17FE-49B9-9065-1A44CD473CAE}"/>
          </ac:grpSpMkLst>
        </pc:grpChg>
        <pc:grpChg chg="add del">
          <ac:chgData name="EL AAMILI HAMZA" userId="178bb77b-182e-47ec-9162-877c2b9b1f06" providerId="ADAL" clId="{A988729C-30A0-4DF1-BE98-C64099B63B34}" dt="2024-10-29T11:30:40.840" v="455" actId="26606"/>
          <ac:grpSpMkLst>
            <pc:docMk/>
            <pc:sldMk cId="352560423" sldId="261"/>
            <ac:grpSpMk id="3123" creationId="{AB6237A3-9D32-467E-AA5A-14D0525939A8}"/>
          </ac:grpSpMkLst>
        </pc:grpChg>
        <pc:grpChg chg="add del">
          <ac:chgData name="EL AAMILI HAMZA" userId="178bb77b-182e-47ec-9162-877c2b9b1f06" providerId="ADAL" clId="{A988729C-30A0-4DF1-BE98-C64099B63B34}" dt="2024-10-29T11:30:50.486" v="457" actId="26606"/>
          <ac:grpSpMkLst>
            <pc:docMk/>
            <pc:sldMk cId="352560423" sldId="261"/>
            <ac:grpSpMk id="3139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9T11:30:50.486" v="457" actId="26606"/>
          <ac:grpSpMkLst>
            <pc:docMk/>
            <pc:sldMk cId="352560423" sldId="261"/>
            <ac:grpSpMk id="3147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9T11:30:50.486" v="457" actId="26606"/>
          <ac:grpSpMkLst>
            <pc:docMk/>
            <pc:sldMk cId="352560423" sldId="261"/>
            <ac:grpSpMk id="3158" creationId="{18579DB9-24B0-487B-81E3-8D02AD5F8C81}"/>
          </ac:grpSpMkLst>
        </pc:grpChg>
        <pc:grpChg chg="add del">
          <ac:chgData name="EL AAMILI HAMZA" userId="178bb77b-182e-47ec-9162-877c2b9b1f06" providerId="ADAL" clId="{A988729C-30A0-4DF1-BE98-C64099B63B34}" dt="2024-10-29T11:37:13.149" v="492" actId="26606"/>
          <ac:grpSpMkLst>
            <pc:docMk/>
            <pc:sldMk cId="352560423" sldId="261"/>
            <ac:grpSpMk id="3175" creationId="{D7A5FD75-4B35-4162-9304-569491255811}"/>
          </ac:grpSpMkLst>
        </pc:grpChg>
        <pc:grpChg chg="add del">
          <ac:chgData name="EL AAMILI HAMZA" userId="178bb77b-182e-47ec-9162-877c2b9b1f06" providerId="ADAL" clId="{A988729C-30A0-4DF1-BE98-C64099B63B34}" dt="2024-10-29T11:37:13.149" v="492" actId="26606"/>
          <ac:grpSpMkLst>
            <pc:docMk/>
            <pc:sldMk cId="352560423" sldId="261"/>
            <ac:grpSpMk id="3176" creationId="{34676384-D846-461C-B8F3-BDB849B4A408}"/>
          </ac:grpSpMkLst>
        </pc:grpChg>
        <pc:grpChg chg="add">
          <ac:chgData name="EL AAMILI HAMZA" userId="178bb77b-182e-47ec-9162-877c2b9b1f06" providerId="ADAL" clId="{A988729C-30A0-4DF1-BE98-C64099B63B34}" dt="2024-10-29T11:37:13.149" v="492" actId="26606"/>
          <ac:grpSpMkLst>
            <pc:docMk/>
            <pc:sldMk cId="352560423" sldId="261"/>
            <ac:grpSpMk id="3190" creationId="{D7A5FD75-4B35-4162-9304-569491255811}"/>
          </ac:grpSpMkLst>
        </pc:grpChg>
        <pc:grpChg chg="add">
          <ac:chgData name="EL AAMILI HAMZA" userId="178bb77b-182e-47ec-9162-877c2b9b1f06" providerId="ADAL" clId="{A988729C-30A0-4DF1-BE98-C64099B63B34}" dt="2024-10-29T11:37:13.149" v="492" actId="26606"/>
          <ac:grpSpMkLst>
            <pc:docMk/>
            <pc:sldMk cId="352560423" sldId="261"/>
            <ac:grpSpMk id="3199" creationId="{34676384-D846-461C-B8F3-BDB849B4A408}"/>
          </ac:grpSpMkLst>
        </pc:grpChg>
        <pc:graphicFrameChg chg="add del mod replId modGraphic">
          <ac:chgData name="EL AAMILI HAMZA" userId="178bb77b-182e-47ec-9162-877c2b9b1f06" providerId="ADAL" clId="{A988729C-30A0-4DF1-BE98-C64099B63B34}" dt="2024-10-29T11:27:11.588" v="433" actId="478"/>
          <ac:graphicFrameMkLst>
            <pc:docMk/>
            <pc:sldMk cId="352560423" sldId="261"/>
            <ac:graphicFrameMk id="5" creationId="{22890CD1-544D-9786-38D9-80130A4F6547}"/>
          </ac:graphicFrameMkLst>
        </pc:graphicFrameChg>
        <pc:graphicFrameChg chg="add del mod modGraphic">
          <ac:chgData name="EL AAMILI HAMZA" userId="178bb77b-182e-47ec-9162-877c2b9b1f06" providerId="ADAL" clId="{A988729C-30A0-4DF1-BE98-C64099B63B34}" dt="2024-10-29T11:35:23.688" v="474" actId="478"/>
          <ac:graphicFrameMkLst>
            <pc:docMk/>
            <pc:sldMk cId="352560423" sldId="261"/>
            <ac:graphicFrameMk id="8" creationId="{B5AA28F7-7A0F-2713-5669-6001C275E54F}"/>
          </ac:graphicFrameMkLst>
        </pc:graphicFrameChg>
        <pc:graphicFrameChg chg="add del">
          <ac:chgData name="EL AAMILI HAMZA" userId="178bb77b-182e-47ec-9162-877c2b9b1f06" providerId="ADAL" clId="{A988729C-30A0-4DF1-BE98-C64099B63B34}" dt="2024-10-29T11:38:08.190" v="498" actId="3680"/>
          <ac:graphicFrameMkLst>
            <pc:docMk/>
            <pc:sldMk cId="352560423" sldId="261"/>
            <ac:graphicFrameMk id="11" creationId="{914AC22E-F0E6-D87D-723B-740DBED5CCC6}"/>
          </ac:graphicFrameMkLst>
        </pc:graphicFrameChg>
        <pc:graphicFrameChg chg="add del mod modGraphic">
          <ac:chgData name="EL AAMILI HAMZA" userId="178bb77b-182e-47ec-9162-877c2b9b1f06" providerId="ADAL" clId="{A988729C-30A0-4DF1-BE98-C64099B63B34}" dt="2024-10-29T11:54:35.653" v="567" actId="478"/>
          <ac:graphicFrameMkLst>
            <pc:docMk/>
            <pc:sldMk cId="352560423" sldId="261"/>
            <ac:graphicFrameMk id="12" creationId="{49DB359B-DB68-2DF7-8067-B258BFC966F2}"/>
          </ac:graphicFrameMkLst>
        </pc:graphicFrameChg>
        <pc:graphicFrameChg chg="add mod modGraphic">
          <ac:chgData name="EL AAMILI HAMZA" userId="178bb77b-182e-47ec-9162-877c2b9b1f06" providerId="ADAL" clId="{A988729C-30A0-4DF1-BE98-C64099B63B34}" dt="2024-10-29T11:56:40.852" v="583" actId="14100"/>
          <ac:graphicFrameMkLst>
            <pc:docMk/>
            <pc:sldMk cId="352560423" sldId="261"/>
            <ac:graphicFrameMk id="15" creationId="{42C73C80-E405-BC9D-CB58-749221C1DCFE}"/>
          </ac:graphicFrameMkLst>
        </pc:graphicFrameChg>
        <pc:graphicFrameChg chg="add mod">
          <ac:chgData name="EL AAMILI HAMZA" userId="178bb77b-182e-47ec-9162-877c2b9b1f06" providerId="ADAL" clId="{A988729C-30A0-4DF1-BE98-C64099B63B34}" dt="2024-10-29T11:54:44.842" v="569"/>
          <ac:graphicFrameMkLst>
            <pc:docMk/>
            <pc:sldMk cId="352560423" sldId="261"/>
            <ac:graphicFrameMk id="16" creationId="{1BB4512F-C595-8B02-E2CB-8FAD1D716183}"/>
          </ac:graphicFrameMkLst>
        </pc:graphicFrameChg>
        <pc:graphicFrameChg chg="del mod modGraphic">
          <ac:chgData name="EL AAMILI HAMZA" userId="178bb77b-182e-47ec-9162-877c2b9b1f06" providerId="ADAL" clId="{A988729C-30A0-4DF1-BE98-C64099B63B34}" dt="2024-10-29T11:24:12.261" v="406" actId="478"/>
          <ac:graphicFrameMkLst>
            <pc:docMk/>
            <pc:sldMk cId="352560423" sldId="261"/>
            <ac:graphicFrameMk id="121" creationId="{72DD256D-8D3E-219F-AC86-E51414CBBC70}"/>
          </ac:graphicFrameMkLst>
        </pc:graphicFrameChg>
        <pc:graphicFrameChg chg="add del">
          <ac:chgData name="EL AAMILI HAMZA" userId="178bb77b-182e-47ec-9162-877c2b9b1f06" providerId="ADAL" clId="{A988729C-30A0-4DF1-BE98-C64099B63B34}" dt="2024-10-29T11:24:45.892" v="413" actId="26606"/>
          <ac:graphicFrameMkLst>
            <pc:docMk/>
            <pc:sldMk cId="352560423" sldId="261"/>
            <ac:graphicFrameMk id="123" creationId="{22890CD1-544D-9786-38D9-80130A4F6547}"/>
          </ac:graphicFrameMkLst>
        </pc:graphicFrameChg>
        <pc:graphicFrameChg chg="add del mod modGraphic">
          <ac:chgData name="EL AAMILI HAMZA" userId="178bb77b-182e-47ec-9162-877c2b9b1f06" providerId="ADAL" clId="{A988729C-30A0-4DF1-BE98-C64099B63B34}" dt="2024-10-29T11:39:06.577" v="509" actId="478"/>
          <ac:graphicFrameMkLst>
            <pc:docMk/>
            <pc:sldMk cId="352560423" sldId="261"/>
            <ac:graphicFrameMk id="3179" creationId="{FD93F900-266D-DBAB-795B-96FE2777787B}"/>
          </ac:graphicFrameMkLst>
        </pc:graphicFrameChg>
        <pc:picChg chg="add del mod">
          <ac:chgData name="EL AAMILI HAMZA" userId="178bb77b-182e-47ec-9162-877c2b9b1f06" providerId="ADAL" clId="{A988729C-30A0-4DF1-BE98-C64099B63B34}" dt="2024-10-29T11:38:52.165" v="505" actId="1076"/>
          <ac:picMkLst>
            <pc:docMk/>
            <pc:sldMk cId="352560423" sldId="261"/>
            <ac:picMk id="3074" creationId="{B218D4A0-A1A4-1B7D-573E-30A15D1D19FF}"/>
          </ac:picMkLst>
        </pc:picChg>
      </pc:sldChg>
      <pc:sldChg chg="add del">
        <pc:chgData name="EL AAMILI HAMZA" userId="178bb77b-182e-47ec-9162-877c2b9b1f06" providerId="ADAL" clId="{A988729C-30A0-4DF1-BE98-C64099B63B34}" dt="2024-10-29T11:43:55.490" v="520" actId="2696"/>
        <pc:sldMkLst>
          <pc:docMk/>
          <pc:sldMk cId="311621899" sldId="262"/>
        </pc:sldMkLst>
      </pc:sldChg>
      <pc:sldChg chg="addSp delSp modSp add mod modTransition addAnim modAnim">
        <pc:chgData name="EL AAMILI HAMZA" userId="178bb77b-182e-47ec-9162-877c2b9b1f06" providerId="ADAL" clId="{A988729C-30A0-4DF1-BE98-C64099B63B34}" dt="2024-10-29T12:23:25.043" v="775"/>
        <pc:sldMkLst>
          <pc:docMk/>
          <pc:sldMk cId="2239548831" sldId="262"/>
        </pc:sldMkLst>
        <pc:spChg chg="mod ord">
          <ac:chgData name="EL AAMILI HAMZA" userId="178bb77b-182e-47ec-9162-877c2b9b1f06" providerId="ADAL" clId="{A988729C-30A0-4DF1-BE98-C64099B63B34}" dt="2024-10-29T12:09:03.319" v="616" actId="1076"/>
          <ac:spMkLst>
            <pc:docMk/>
            <pc:sldMk cId="2239548831" sldId="262"/>
            <ac:spMk id="3" creationId="{A0842C56-C034-0A75-6B84-05458CD4F725}"/>
          </ac:spMkLst>
        </pc:spChg>
        <pc:spChg chg="del">
          <ac:chgData name="EL AAMILI HAMZA" userId="178bb77b-182e-47ec-9162-877c2b9b1f06" providerId="ADAL" clId="{A988729C-30A0-4DF1-BE98-C64099B63B34}" dt="2024-10-29T12:08:41.615" v="610" actId="26606"/>
          <ac:spMkLst>
            <pc:docMk/>
            <pc:sldMk cId="2239548831" sldId="262"/>
            <ac:spMk id="3184" creationId="{9E42A928-5370-45ED-721A-E6EA31341C37}"/>
          </ac:spMkLst>
        </pc:spChg>
        <pc:spChg chg="del">
          <ac:chgData name="EL AAMILI HAMZA" userId="178bb77b-182e-47ec-9162-877c2b9b1f06" providerId="ADAL" clId="{A988729C-30A0-4DF1-BE98-C64099B63B34}" dt="2024-10-29T12:08:41.615" v="610" actId="26606"/>
          <ac:spMkLst>
            <pc:docMk/>
            <pc:sldMk cId="2239548831" sldId="262"/>
            <ac:spMk id="3186" creationId="{0D082FBC-CAC0-2AFB-F65E-76E75A403FD6}"/>
          </ac:spMkLst>
        </pc:spChg>
        <pc:spChg chg="del">
          <ac:chgData name="EL AAMILI HAMZA" userId="178bb77b-182e-47ec-9162-877c2b9b1f06" providerId="ADAL" clId="{A988729C-30A0-4DF1-BE98-C64099B63B34}" dt="2024-10-29T12:08:41.615" v="610" actId="26606"/>
          <ac:spMkLst>
            <pc:docMk/>
            <pc:sldMk cId="2239548831" sldId="262"/>
            <ac:spMk id="3188" creationId="{CBDAB0BF-97B5-4404-5EE2-5BC89B2716E4}"/>
          </ac:spMkLst>
        </pc:spChg>
        <pc:spChg chg="add">
          <ac:chgData name="EL AAMILI HAMZA" userId="178bb77b-182e-47ec-9162-877c2b9b1f06" providerId="ADAL" clId="{A988729C-30A0-4DF1-BE98-C64099B63B34}" dt="2024-10-29T12:08:41.615" v="610" actId="26606"/>
          <ac:spMkLst>
            <pc:docMk/>
            <pc:sldMk cId="2239548831" sldId="262"/>
            <ac:spMk id="4103" creationId="{247A131F-D5DE-41A5-B4CF-4F345319B40B}"/>
          </ac:spMkLst>
        </pc:spChg>
        <pc:spChg chg="add">
          <ac:chgData name="EL AAMILI HAMZA" userId="178bb77b-182e-47ec-9162-877c2b9b1f06" providerId="ADAL" clId="{A988729C-30A0-4DF1-BE98-C64099B63B34}" dt="2024-10-29T12:08:41.615" v="610" actId="26606"/>
          <ac:spMkLst>
            <pc:docMk/>
            <pc:sldMk cId="2239548831" sldId="262"/>
            <ac:spMk id="4105" creationId="{3AF4666D-BD98-40A5-A75F-478B982010B2}"/>
          </ac:spMkLst>
        </pc:spChg>
        <pc:spChg chg="add">
          <ac:chgData name="EL AAMILI HAMZA" userId="178bb77b-182e-47ec-9162-877c2b9b1f06" providerId="ADAL" clId="{A988729C-30A0-4DF1-BE98-C64099B63B34}" dt="2024-10-29T12:08:41.615" v="610" actId="26606"/>
          <ac:spMkLst>
            <pc:docMk/>
            <pc:sldMk cId="2239548831" sldId="262"/>
            <ac:spMk id="4107" creationId="{68680585-71F9-4721-A998-4974171D2EB4}"/>
          </ac:spMkLst>
        </pc:spChg>
        <pc:spChg chg="add">
          <ac:chgData name="EL AAMILI HAMZA" userId="178bb77b-182e-47ec-9162-877c2b9b1f06" providerId="ADAL" clId="{A988729C-30A0-4DF1-BE98-C64099B63B34}" dt="2024-10-29T12:08:41.615" v="610" actId="26606"/>
          <ac:spMkLst>
            <pc:docMk/>
            <pc:sldMk cId="2239548831" sldId="262"/>
            <ac:spMk id="4109" creationId="{12BC95C2-2EEC-4F59-ABA8-660B0D059CCF}"/>
          </ac:spMkLst>
        </pc:spChg>
        <pc:spChg chg="add">
          <ac:chgData name="EL AAMILI HAMZA" userId="178bb77b-182e-47ec-9162-877c2b9b1f06" providerId="ADAL" clId="{A988729C-30A0-4DF1-BE98-C64099B63B34}" dt="2024-10-29T12:08:41.615" v="610" actId="26606"/>
          <ac:spMkLst>
            <pc:docMk/>
            <pc:sldMk cId="2239548831" sldId="262"/>
            <ac:spMk id="4129" creationId="{F1174801-1395-44C5-9B00-CCAC45C056E7}"/>
          </ac:spMkLst>
        </pc:spChg>
        <pc:spChg chg="add">
          <ac:chgData name="EL AAMILI HAMZA" userId="178bb77b-182e-47ec-9162-877c2b9b1f06" providerId="ADAL" clId="{A988729C-30A0-4DF1-BE98-C64099B63B34}" dt="2024-10-29T12:08:41.615" v="610" actId="26606"/>
          <ac:spMkLst>
            <pc:docMk/>
            <pc:sldMk cId="2239548831" sldId="262"/>
            <ac:spMk id="4131" creationId="{996DFAFB-BCE1-4BEC-82FB-D574234DEF0A}"/>
          </ac:spMkLst>
        </pc:spChg>
        <pc:spChg chg="add">
          <ac:chgData name="EL AAMILI HAMZA" userId="178bb77b-182e-47ec-9162-877c2b9b1f06" providerId="ADAL" clId="{A988729C-30A0-4DF1-BE98-C64099B63B34}" dt="2024-10-29T12:08:41.615" v="610" actId="26606"/>
          <ac:spMkLst>
            <pc:docMk/>
            <pc:sldMk cId="2239548831" sldId="262"/>
            <ac:spMk id="4133" creationId="{F23DAFF7-4C98-4E0E-8986-198D54B6C1F0}"/>
          </ac:spMkLst>
        </pc:spChg>
        <pc:grpChg chg="del">
          <ac:chgData name="EL AAMILI HAMZA" userId="178bb77b-182e-47ec-9162-877c2b9b1f06" providerId="ADAL" clId="{A988729C-30A0-4DF1-BE98-C64099B63B34}" dt="2024-10-29T12:08:41.615" v="610" actId="26606"/>
          <ac:grpSpMkLst>
            <pc:docMk/>
            <pc:sldMk cId="2239548831" sldId="262"/>
            <ac:grpSpMk id="3190" creationId="{704A24C7-8179-66E4-96D3-D7566DE96FBC}"/>
          </ac:grpSpMkLst>
        </pc:grpChg>
        <pc:grpChg chg="del">
          <ac:chgData name="EL AAMILI HAMZA" userId="178bb77b-182e-47ec-9162-877c2b9b1f06" providerId="ADAL" clId="{A988729C-30A0-4DF1-BE98-C64099B63B34}" dt="2024-10-29T12:08:41.615" v="610" actId="26606"/>
          <ac:grpSpMkLst>
            <pc:docMk/>
            <pc:sldMk cId="2239548831" sldId="262"/>
            <ac:grpSpMk id="3199" creationId="{999B7F5D-6518-0929-3FE9-980217BD85CB}"/>
          </ac:grpSpMkLst>
        </pc:grpChg>
        <pc:grpChg chg="add">
          <ac:chgData name="EL AAMILI HAMZA" userId="178bb77b-182e-47ec-9162-877c2b9b1f06" providerId="ADAL" clId="{A988729C-30A0-4DF1-BE98-C64099B63B34}" dt="2024-10-29T12:08:41.615" v="610" actId="26606"/>
          <ac:grpSpMkLst>
            <pc:docMk/>
            <pc:sldMk cId="2239548831" sldId="262"/>
            <ac:grpSpMk id="4111" creationId="{03E9870D-4BBA-43AF-8D44-BBADF020CFF6}"/>
          </ac:grpSpMkLst>
        </pc:grpChg>
        <pc:grpChg chg="add">
          <ac:chgData name="EL AAMILI HAMZA" userId="178bb77b-182e-47ec-9162-877c2b9b1f06" providerId="ADAL" clId="{A988729C-30A0-4DF1-BE98-C64099B63B34}" dt="2024-10-29T12:08:41.615" v="610" actId="26606"/>
          <ac:grpSpMkLst>
            <pc:docMk/>
            <pc:sldMk cId="2239548831" sldId="262"/>
            <ac:grpSpMk id="4120" creationId="{C3279E8D-2BAA-4CB1-834B-09FADD54DE56}"/>
          </ac:grpSpMkLst>
        </pc:grpChg>
        <pc:grpChg chg="add">
          <ac:chgData name="EL AAMILI HAMZA" userId="178bb77b-182e-47ec-9162-877c2b9b1f06" providerId="ADAL" clId="{A988729C-30A0-4DF1-BE98-C64099B63B34}" dt="2024-10-29T12:08:41.615" v="610" actId="26606"/>
          <ac:grpSpMkLst>
            <pc:docMk/>
            <pc:sldMk cId="2239548831" sldId="262"/>
            <ac:grpSpMk id="4135" creationId="{18579DB9-24B0-487B-81E3-8D02AD5F8C81}"/>
          </ac:grpSpMkLst>
        </pc:grpChg>
        <pc:grpChg chg="add">
          <ac:chgData name="EL AAMILI HAMZA" userId="178bb77b-182e-47ec-9162-877c2b9b1f06" providerId="ADAL" clId="{A988729C-30A0-4DF1-BE98-C64099B63B34}" dt="2024-10-29T12:08:41.615" v="610" actId="26606"/>
          <ac:grpSpMkLst>
            <pc:docMk/>
            <pc:sldMk cId="2239548831" sldId="262"/>
            <ac:grpSpMk id="4144" creationId="{8F281804-17FE-49B9-9065-1A44CD473CAE}"/>
          </ac:grpSpMkLst>
        </pc:grpChg>
        <pc:graphicFrameChg chg="add del mod">
          <ac:chgData name="EL AAMILI HAMZA" userId="178bb77b-182e-47ec-9162-877c2b9b1f06" providerId="ADAL" clId="{A988729C-30A0-4DF1-BE98-C64099B63B34}" dt="2024-10-29T12:09:42.860" v="619" actId="478"/>
          <ac:graphicFrameMkLst>
            <pc:docMk/>
            <pc:sldMk cId="2239548831" sldId="262"/>
            <ac:graphicFrameMk id="2" creationId="{CF88DAE6-F897-E6E0-DEB3-E6DE9446C71C}"/>
          </ac:graphicFrameMkLst>
        </pc:graphicFrameChg>
        <pc:graphicFrameChg chg="add mod modGraphic">
          <ac:chgData name="EL AAMILI HAMZA" userId="178bb77b-182e-47ec-9162-877c2b9b1f06" providerId="ADAL" clId="{A988729C-30A0-4DF1-BE98-C64099B63B34}" dt="2024-10-29T12:21:40.325" v="769" actId="14100"/>
          <ac:graphicFrameMkLst>
            <pc:docMk/>
            <pc:sldMk cId="2239548831" sldId="262"/>
            <ac:graphicFrameMk id="4" creationId="{1580B546-FB84-20D3-0C52-A56E3C742D1C}"/>
          </ac:graphicFrameMkLst>
        </pc:graphicFrameChg>
        <pc:graphicFrameChg chg="del">
          <ac:chgData name="EL AAMILI HAMZA" userId="178bb77b-182e-47ec-9162-877c2b9b1f06" providerId="ADAL" clId="{A988729C-30A0-4DF1-BE98-C64099B63B34}" dt="2024-10-29T12:08:15.980" v="608" actId="478"/>
          <ac:graphicFrameMkLst>
            <pc:docMk/>
            <pc:sldMk cId="2239548831" sldId="262"/>
            <ac:graphicFrameMk id="15" creationId="{95BEAC5C-A806-E957-7F52-BFDA56BCCACF}"/>
          </ac:graphicFrameMkLst>
        </pc:graphicFrameChg>
        <pc:picChg chg="del">
          <ac:chgData name="EL AAMILI HAMZA" userId="178bb77b-182e-47ec-9162-877c2b9b1f06" providerId="ADAL" clId="{A988729C-30A0-4DF1-BE98-C64099B63B34}" dt="2024-10-29T12:08:11.928" v="607" actId="478"/>
          <ac:picMkLst>
            <pc:docMk/>
            <pc:sldMk cId="2239548831" sldId="262"/>
            <ac:picMk id="3074" creationId="{C6647801-3650-ADCB-53CD-AD7113A42BE1}"/>
          </ac:picMkLst>
        </pc:picChg>
        <pc:picChg chg="add mod">
          <ac:chgData name="EL AAMILI HAMZA" userId="178bb77b-182e-47ec-9162-877c2b9b1f06" providerId="ADAL" clId="{A988729C-30A0-4DF1-BE98-C64099B63B34}" dt="2024-10-29T12:08:41.615" v="610" actId="26606"/>
          <ac:picMkLst>
            <pc:docMk/>
            <pc:sldMk cId="2239548831" sldId="262"/>
            <ac:picMk id="4098" creationId="{6E19E695-FCA4-C925-1681-4578AA3B7251}"/>
          </ac:picMkLst>
        </pc:picChg>
      </pc:sldChg>
      <pc:sldChg chg="add del">
        <pc:chgData name="EL AAMILI HAMZA" userId="178bb77b-182e-47ec-9162-877c2b9b1f06" providerId="ADAL" clId="{A988729C-30A0-4DF1-BE98-C64099B63B34}" dt="2024-10-29T11:46:46.543" v="542" actId="47"/>
        <pc:sldMkLst>
          <pc:docMk/>
          <pc:sldMk cId="4085579441" sldId="262"/>
        </pc:sldMkLst>
      </pc:sldChg>
      <pc:sldChg chg="addSp delSp modSp add mod modTransition delAnim modAnim">
        <pc:chgData name="EL AAMILI HAMZA" userId="178bb77b-182e-47ec-9162-877c2b9b1f06" providerId="ADAL" clId="{A988729C-30A0-4DF1-BE98-C64099B63B34}" dt="2024-11-07T10:14:21.782" v="1103"/>
        <pc:sldMkLst>
          <pc:docMk/>
          <pc:sldMk cId="1442663836" sldId="263"/>
        </pc:sldMkLst>
        <pc:spChg chg="mod ord">
          <ac:chgData name="EL AAMILI HAMZA" userId="178bb77b-182e-47ec-9162-877c2b9b1f06" providerId="ADAL" clId="{A988729C-30A0-4DF1-BE98-C64099B63B34}" dt="2024-10-29T12:47:13.528" v="860" actId="14100"/>
          <ac:spMkLst>
            <pc:docMk/>
            <pc:sldMk cId="1442663836" sldId="263"/>
            <ac:spMk id="3" creationId="{47D4EF4D-94A6-BE99-9924-70DD43AED9B5}"/>
          </ac:spMkLst>
        </pc:spChg>
        <pc:spChg chg="add del">
          <ac:chgData name="EL AAMILI HAMZA" userId="178bb77b-182e-47ec-9162-877c2b9b1f06" providerId="ADAL" clId="{A988729C-30A0-4DF1-BE98-C64099B63B34}" dt="2024-10-29T12:32:15.816" v="780" actId="22"/>
          <ac:spMkLst>
            <pc:docMk/>
            <pc:sldMk cId="1442663836" sldId="263"/>
            <ac:spMk id="5" creationId="{1AE51572-BAEE-4A90-3F7D-DFCB70EF5356}"/>
          </ac:spMkLst>
        </pc:spChg>
        <pc:spChg chg="del">
          <ac:chgData name="EL AAMILI HAMZA" userId="178bb77b-182e-47ec-9162-877c2b9b1f06" providerId="ADAL" clId="{A988729C-30A0-4DF1-BE98-C64099B63B34}" dt="2024-10-29T12:35:33.784" v="809" actId="26606"/>
          <ac:spMkLst>
            <pc:docMk/>
            <pc:sldMk cId="1442663836" sldId="263"/>
            <ac:spMk id="4103" creationId="{C8F739F7-F43C-DD46-E35A-AEBD52658BF1}"/>
          </ac:spMkLst>
        </pc:spChg>
        <pc:spChg chg="del">
          <ac:chgData name="EL AAMILI HAMZA" userId="178bb77b-182e-47ec-9162-877c2b9b1f06" providerId="ADAL" clId="{A988729C-30A0-4DF1-BE98-C64099B63B34}" dt="2024-10-29T12:35:33.784" v="809" actId="26606"/>
          <ac:spMkLst>
            <pc:docMk/>
            <pc:sldMk cId="1442663836" sldId="263"/>
            <ac:spMk id="4105" creationId="{A1068109-8DEC-8784-AB56-8CB78F8D1ABE}"/>
          </ac:spMkLst>
        </pc:spChg>
        <pc:spChg chg="del">
          <ac:chgData name="EL AAMILI HAMZA" userId="178bb77b-182e-47ec-9162-877c2b9b1f06" providerId="ADAL" clId="{A988729C-30A0-4DF1-BE98-C64099B63B34}" dt="2024-10-29T12:35:33.784" v="809" actId="26606"/>
          <ac:spMkLst>
            <pc:docMk/>
            <pc:sldMk cId="1442663836" sldId="263"/>
            <ac:spMk id="4107" creationId="{59DA5116-2A07-5DD0-9022-CC07CCF322ED}"/>
          </ac:spMkLst>
        </pc:spChg>
        <pc:spChg chg="del">
          <ac:chgData name="EL AAMILI HAMZA" userId="178bb77b-182e-47ec-9162-877c2b9b1f06" providerId="ADAL" clId="{A988729C-30A0-4DF1-BE98-C64099B63B34}" dt="2024-10-29T12:35:33.784" v="809" actId="26606"/>
          <ac:spMkLst>
            <pc:docMk/>
            <pc:sldMk cId="1442663836" sldId="263"/>
            <ac:spMk id="4109" creationId="{61287AA8-821D-942B-EC3D-ECEC92B26891}"/>
          </ac:spMkLst>
        </pc:spChg>
        <pc:spChg chg="del">
          <ac:chgData name="EL AAMILI HAMZA" userId="178bb77b-182e-47ec-9162-877c2b9b1f06" providerId="ADAL" clId="{A988729C-30A0-4DF1-BE98-C64099B63B34}" dt="2024-10-29T12:35:33.784" v="809" actId="26606"/>
          <ac:spMkLst>
            <pc:docMk/>
            <pc:sldMk cId="1442663836" sldId="263"/>
            <ac:spMk id="4129" creationId="{6B4814F1-A5FA-6626-9AD0-8675152D0E00}"/>
          </ac:spMkLst>
        </pc:spChg>
        <pc:spChg chg="del">
          <ac:chgData name="EL AAMILI HAMZA" userId="178bb77b-182e-47ec-9162-877c2b9b1f06" providerId="ADAL" clId="{A988729C-30A0-4DF1-BE98-C64099B63B34}" dt="2024-10-29T12:35:33.784" v="809" actId="26606"/>
          <ac:spMkLst>
            <pc:docMk/>
            <pc:sldMk cId="1442663836" sldId="263"/>
            <ac:spMk id="4131" creationId="{80D70ED6-4E7F-5CD4-6367-896E94D45026}"/>
          </ac:spMkLst>
        </pc:spChg>
        <pc:spChg chg="del">
          <ac:chgData name="EL AAMILI HAMZA" userId="178bb77b-182e-47ec-9162-877c2b9b1f06" providerId="ADAL" clId="{A988729C-30A0-4DF1-BE98-C64099B63B34}" dt="2024-10-29T12:35:33.784" v="809" actId="26606"/>
          <ac:spMkLst>
            <pc:docMk/>
            <pc:sldMk cId="1442663836" sldId="263"/>
            <ac:spMk id="4133" creationId="{28332C16-EAE9-7C74-29DB-817021CCDF3F}"/>
          </ac:spMkLst>
        </pc:spChg>
        <pc:spChg chg="add del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158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160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162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164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184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186" creationId="{996DFAFB-BCE1-4BEC-82FB-D574234DEF0A}"/>
          </ac:spMkLst>
        </pc:spChg>
        <pc:spChg chg="add del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188" creationId="{60E728E6-A07E-4A6C-AB92-D56E1402F61A}"/>
          </ac:spMkLst>
        </pc:spChg>
        <pc:spChg chg="add del">
          <ac:chgData name="EL AAMILI HAMZA" userId="178bb77b-182e-47ec-9162-877c2b9b1f06" providerId="ADAL" clId="{A988729C-30A0-4DF1-BE98-C64099B63B34}" dt="2024-10-29T12:39:00.705" v="815" actId="26606"/>
          <ac:spMkLst>
            <pc:docMk/>
            <pc:sldMk cId="1442663836" sldId="263"/>
            <ac:spMk id="4217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9T12:39:00.705" v="815" actId="26606"/>
          <ac:spMkLst>
            <pc:docMk/>
            <pc:sldMk cId="1442663836" sldId="263"/>
            <ac:spMk id="4219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9T12:39:00.705" v="815" actId="26606"/>
          <ac:spMkLst>
            <pc:docMk/>
            <pc:sldMk cId="1442663836" sldId="263"/>
            <ac:spMk id="4221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9T12:39:00.705" v="815" actId="26606"/>
          <ac:spMkLst>
            <pc:docMk/>
            <pc:sldMk cId="1442663836" sldId="263"/>
            <ac:spMk id="4223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9T12:39:00.705" v="815" actId="26606"/>
          <ac:spMkLst>
            <pc:docMk/>
            <pc:sldMk cId="1442663836" sldId="263"/>
            <ac:spMk id="4243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0-29T12:39:00.705" v="815" actId="26606"/>
          <ac:spMkLst>
            <pc:docMk/>
            <pc:sldMk cId="1442663836" sldId="263"/>
            <ac:spMk id="4245" creationId="{996DFAFB-BCE1-4BEC-82FB-D574234DEF0A}"/>
          </ac:spMkLst>
        </pc:spChg>
        <pc:spChg chg="add del">
          <ac:chgData name="EL AAMILI HAMZA" userId="178bb77b-182e-47ec-9162-877c2b9b1f06" providerId="ADAL" clId="{A988729C-30A0-4DF1-BE98-C64099B63B34}" dt="2024-10-29T12:39:00.705" v="815" actId="26606"/>
          <ac:spMkLst>
            <pc:docMk/>
            <pc:sldMk cId="1442663836" sldId="263"/>
            <ac:spMk id="4247" creationId="{F23DAFF7-4C98-4E0E-8986-198D54B6C1F0}"/>
          </ac:spMkLst>
        </pc:spChg>
        <pc:spChg chg="add del">
          <ac:chgData name="EL AAMILI HAMZA" userId="178bb77b-182e-47ec-9162-877c2b9b1f06" providerId="ADAL" clId="{A988729C-30A0-4DF1-BE98-C64099B63B34}" dt="2024-10-29T12:39:04.196" v="817" actId="26606"/>
          <ac:spMkLst>
            <pc:docMk/>
            <pc:sldMk cId="1442663836" sldId="263"/>
            <ac:spMk id="4272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9T12:39:04.196" v="817" actId="26606"/>
          <ac:spMkLst>
            <pc:docMk/>
            <pc:sldMk cId="1442663836" sldId="263"/>
            <ac:spMk id="4273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9T12:39:04.196" v="817" actId="26606"/>
          <ac:spMkLst>
            <pc:docMk/>
            <pc:sldMk cId="1442663836" sldId="263"/>
            <ac:spMk id="4274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9T12:39:04.196" v="817" actId="26606"/>
          <ac:spMkLst>
            <pc:docMk/>
            <pc:sldMk cId="1442663836" sldId="263"/>
            <ac:spMk id="4275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9T12:39:04.196" v="817" actId="26606"/>
          <ac:spMkLst>
            <pc:docMk/>
            <pc:sldMk cId="1442663836" sldId="263"/>
            <ac:spMk id="4292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0-29T12:39:04.196" v="817" actId="26606"/>
          <ac:spMkLst>
            <pc:docMk/>
            <pc:sldMk cId="1442663836" sldId="263"/>
            <ac:spMk id="4293" creationId="{996DFAFB-BCE1-4BEC-82FB-D574234DEF0A}"/>
          </ac:spMkLst>
        </pc:spChg>
        <pc:spChg chg="add del">
          <ac:chgData name="EL AAMILI HAMZA" userId="178bb77b-182e-47ec-9162-877c2b9b1f06" providerId="ADAL" clId="{A988729C-30A0-4DF1-BE98-C64099B63B34}" dt="2024-10-29T12:39:22.464" v="819" actId="26606"/>
          <ac:spMkLst>
            <pc:docMk/>
            <pc:sldMk cId="1442663836" sldId="263"/>
            <ac:spMk id="4311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9T12:39:22.464" v="819" actId="26606"/>
          <ac:spMkLst>
            <pc:docMk/>
            <pc:sldMk cId="1442663836" sldId="263"/>
            <ac:spMk id="4312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9T12:39:22.464" v="819" actId="26606"/>
          <ac:spMkLst>
            <pc:docMk/>
            <pc:sldMk cId="1442663836" sldId="263"/>
            <ac:spMk id="4313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9T12:39:22.464" v="819" actId="26606"/>
          <ac:spMkLst>
            <pc:docMk/>
            <pc:sldMk cId="1442663836" sldId="263"/>
            <ac:spMk id="4314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9T12:39:22.464" v="819" actId="26606"/>
          <ac:spMkLst>
            <pc:docMk/>
            <pc:sldMk cId="1442663836" sldId="263"/>
            <ac:spMk id="4317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0-29T12:39:22.464" v="819" actId="26606"/>
          <ac:spMkLst>
            <pc:docMk/>
            <pc:sldMk cId="1442663836" sldId="263"/>
            <ac:spMk id="4318" creationId="{996DFAFB-BCE1-4BEC-82FB-D574234DEF0A}"/>
          </ac:spMkLst>
        </pc:spChg>
        <pc:spChg chg="add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329" creationId="{247A131F-D5DE-41A5-B4CF-4F345319B40B}"/>
          </ac:spMkLst>
        </pc:spChg>
        <pc:spChg chg="add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330" creationId="{3AF4666D-BD98-40A5-A75F-478B982010B2}"/>
          </ac:spMkLst>
        </pc:spChg>
        <pc:spChg chg="add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331" creationId="{68680585-71F9-4721-A998-4974171D2EB4}"/>
          </ac:spMkLst>
        </pc:spChg>
        <pc:spChg chg="add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332" creationId="{12BC95C2-2EEC-4F59-ABA8-660B0D059CCF}"/>
          </ac:spMkLst>
        </pc:spChg>
        <pc:spChg chg="add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349" creationId="{F1174801-1395-44C5-9B00-CCAC45C056E7}"/>
          </ac:spMkLst>
        </pc:spChg>
        <pc:spChg chg="add">
          <ac:chgData name="EL AAMILI HAMZA" userId="178bb77b-182e-47ec-9162-877c2b9b1f06" providerId="ADAL" clId="{A988729C-30A0-4DF1-BE98-C64099B63B34}" dt="2024-10-29T12:39:22.693" v="820" actId="26606"/>
          <ac:spMkLst>
            <pc:docMk/>
            <pc:sldMk cId="1442663836" sldId="263"/>
            <ac:spMk id="4350" creationId="{996DFAFB-BCE1-4BEC-82FB-D574234DEF0A}"/>
          </ac:spMkLst>
        </pc:spChg>
        <pc:grpChg chg="del">
          <ac:chgData name="EL AAMILI HAMZA" userId="178bb77b-182e-47ec-9162-877c2b9b1f06" providerId="ADAL" clId="{A988729C-30A0-4DF1-BE98-C64099B63B34}" dt="2024-10-29T12:35:33.784" v="809" actId="26606"/>
          <ac:grpSpMkLst>
            <pc:docMk/>
            <pc:sldMk cId="1442663836" sldId="263"/>
            <ac:grpSpMk id="4111" creationId="{BAE2FDC5-943D-273F-DFB9-A1B359ACF023}"/>
          </ac:grpSpMkLst>
        </pc:grpChg>
        <pc:grpChg chg="del">
          <ac:chgData name="EL AAMILI HAMZA" userId="178bb77b-182e-47ec-9162-877c2b9b1f06" providerId="ADAL" clId="{A988729C-30A0-4DF1-BE98-C64099B63B34}" dt="2024-10-29T12:35:33.784" v="809" actId="26606"/>
          <ac:grpSpMkLst>
            <pc:docMk/>
            <pc:sldMk cId="1442663836" sldId="263"/>
            <ac:grpSpMk id="4120" creationId="{31412988-B047-AA26-025E-836B8EBD6806}"/>
          </ac:grpSpMkLst>
        </pc:grpChg>
        <pc:grpChg chg="del">
          <ac:chgData name="EL AAMILI HAMZA" userId="178bb77b-182e-47ec-9162-877c2b9b1f06" providerId="ADAL" clId="{A988729C-30A0-4DF1-BE98-C64099B63B34}" dt="2024-10-29T12:35:33.784" v="809" actId="26606"/>
          <ac:grpSpMkLst>
            <pc:docMk/>
            <pc:sldMk cId="1442663836" sldId="263"/>
            <ac:grpSpMk id="4135" creationId="{41889ACC-2F00-8ADD-7D2C-50AEA79DB618}"/>
          </ac:grpSpMkLst>
        </pc:grpChg>
        <pc:grpChg chg="del">
          <ac:chgData name="EL AAMILI HAMZA" userId="178bb77b-182e-47ec-9162-877c2b9b1f06" providerId="ADAL" clId="{A988729C-30A0-4DF1-BE98-C64099B63B34}" dt="2024-10-29T12:35:33.784" v="809" actId="26606"/>
          <ac:grpSpMkLst>
            <pc:docMk/>
            <pc:sldMk cId="1442663836" sldId="263"/>
            <ac:grpSpMk id="4144" creationId="{A4122486-E7EC-13DF-4911-3008927ABD6D}"/>
          </ac:grpSpMkLst>
        </pc:grpChg>
        <pc:grpChg chg="add del">
          <ac:chgData name="EL AAMILI HAMZA" userId="178bb77b-182e-47ec-9162-877c2b9b1f06" providerId="ADAL" clId="{A988729C-30A0-4DF1-BE98-C64099B63B34}" dt="2024-10-29T12:39:22.693" v="820" actId="26606"/>
          <ac:grpSpMkLst>
            <pc:docMk/>
            <pc:sldMk cId="1442663836" sldId="263"/>
            <ac:grpSpMk id="4166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9T12:39:22.693" v="820" actId="26606"/>
          <ac:grpSpMkLst>
            <pc:docMk/>
            <pc:sldMk cId="1442663836" sldId="263"/>
            <ac:grpSpMk id="4175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9T12:39:22.693" v="820" actId="26606"/>
          <ac:grpSpMkLst>
            <pc:docMk/>
            <pc:sldMk cId="1442663836" sldId="263"/>
            <ac:grpSpMk id="4190" creationId="{18579DB9-24B0-487B-81E3-8D02AD5F8C81}"/>
          </ac:grpSpMkLst>
        </pc:grpChg>
        <pc:grpChg chg="add del">
          <ac:chgData name="EL AAMILI HAMZA" userId="178bb77b-182e-47ec-9162-877c2b9b1f06" providerId="ADAL" clId="{A988729C-30A0-4DF1-BE98-C64099B63B34}" dt="2024-10-29T12:39:22.693" v="820" actId="26606"/>
          <ac:grpSpMkLst>
            <pc:docMk/>
            <pc:sldMk cId="1442663836" sldId="263"/>
            <ac:grpSpMk id="4199" creationId="{5C0E6139-8A19-4905-87E2-E547D7B7F1AF}"/>
          </ac:grpSpMkLst>
        </pc:grpChg>
        <pc:grpChg chg="add del">
          <ac:chgData name="EL AAMILI HAMZA" userId="178bb77b-182e-47ec-9162-877c2b9b1f06" providerId="ADAL" clId="{A988729C-30A0-4DF1-BE98-C64099B63B34}" dt="2024-10-29T12:39:22.693" v="820" actId="26606"/>
          <ac:grpSpMkLst>
            <pc:docMk/>
            <pc:sldMk cId="1442663836" sldId="263"/>
            <ac:grpSpMk id="4203" creationId="{8F281804-17FE-49B9-9065-1A44CD473CAE}"/>
          </ac:grpSpMkLst>
        </pc:grpChg>
        <pc:grpChg chg="add del">
          <ac:chgData name="EL AAMILI HAMZA" userId="178bb77b-182e-47ec-9162-877c2b9b1f06" providerId="ADAL" clId="{A988729C-30A0-4DF1-BE98-C64099B63B34}" dt="2024-10-29T12:39:00.705" v="815" actId="26606"/>
          <ac:grpSpMkLst>
            <pc:docMk/>
            <pc:sldMk cId="1442663836" sldId="263"/>
            <ac:grpSpMk id="4225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9T12:39:00.705" v="815" actId="26606"/>
          <ac:grpSpMkLst>
            <pc:docMk/>
            <pc:sldMk cId="1442663836" sldId="263"/>
            <ac:grpSpMk id="4234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9T12:39:00.705" v="815" actId="26606"/>
          <ac:grpSpMkLst>
            <pc:docMk/>
            <pc:sldMk cId="1442663836" sldId="263"/>
            <ac:grpSpMk id="4249" creationId="{18579DB9-24B0-487B-81E3-8D02AD5F8C81}"/>
          </ac:grpSpMkLst>
        </pc:grpChg>
        <pc:grpChg chg="add del">
          <ac:chgData name="EL AAMILI HAMZA" userId="178bb77b-182e-47ec-9162-877c2b9b1f06" providerId="ADAL" clId="{A988729C-30A0-4DF1-BE98-C64099B63B34}" dt="2024-10-29T12:39:04.196" v="817" actId="26606"/>
          <ac:grpSpMkLst>
            <pc:docMk/>
            <pc:sldMk cId="1442663836" sldId="263"/>
            <ac:grpSpMk id="4257" creationId="{EE033757-BE6B-4CBC-928C-EFBB96AED1DE}"/>
          </ac:grpSpMkLst>
        </pc:grpChg>
        <pc:grpChg chg="add del">
          <ac:chgData name="EL AAMILI HAMZA" userId="178bb77b-182e-47ec-9162-877c2b9b1f06" providerId="ADAL" clId="{A988729C-30A0-4DF1-BE98-C64099B63B34}" dt="2024-10-29T12:39:00.705" v="815" actId="26606"/>
          <ac:grpSpMkLst>
            <pc:docMk/>
            <pc:sldMk cId="1442663836" sldId="263"/>
            <ac:grpSpMk id="4258" creationId="{8F281804-17FE-49B9-9065-1A44CD473CAE}"/>
          </ac:grpSpMkLst>
        </pc:grpChg>
        <pc:grpChg chg="add del">
          <ac:chgData name="EL AAMILI HAMZA" userId="178bb77b-182e-47ec-9162-877c2b9b1f06" providerId="ADAL" clId="{A988729C-30A0-4DF1-BE98-C64099B63B34}" dt="2024-10-29T12:39:22.464" v="819" actId="26606"/>
          <ac:grpSpMkLst>
            <pc:docMk/>
            <pc:sldMk cId="1442663836" sldId="263"/>
            <ac:grpSpMk id="4261" creationId="{6B310A71-665E-47AB-9D80-2D90F7D92163}"/>
          </ac:grpSpMkLst>
        </pc:grpChg>
        <pc:grpChg chg="add del">
          <ac:chgData name="EL AAMILI HAMZA" userId="178bb77b-182e-47ec-9162-877c2b9b1f06" providerId="ADAL" clId="{A988729C-30A0-4DF1-BE98-C64099B63B34}" dt="2024-10-29T12:39:04.196" v="817" actId="26606"/>
          <ac:grpSpMkLst>
            <pc:docMk/>
            <pc:sldMk cId="1442663836" sldId="263"/>
            <ac:grpSpMk id="4276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9T12:39:04.196" v="817" actId="26606"/>
          <ac:grpSpMkLst>
            <pc:docMk/>
            <pc:sldMk cId="1442663836" sldId="263"/>
            <ac:grpSpMk id="4284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9T12:39:04.196" v="817" actId="26606"/>
          <ac:grpSpMkLst>
            <pc:docMk/>
            <pc:sldMk cId="1442663836" sldId="263"/>
            <ac:grpSpMk id="4294" creationId="{C58EB9D6-7434-4DCA-B246-4085B34C6886}"/>
          </ac:grpSpMkLst>
        </pc:grpChg>
        <pc:grpChg chg="add del">
          <ac:chgData name="EL AAMILI HAMZA" userId="178bb77b-182e-47ec-9162-877c2b9b1f06" providerId="ADAL" clId="{A988729C-30A0-4DF1-BE98-C64099B63B34}" dt="2024-10-29T12:39:04.196" v="817" actId="26606"/>
          <ac:grpSpMkLst>
            <pc:docMk/>
            <pc:sldMk cId="1442663836" sldId="263"/>
            <ac:grpSpMk id="4303" creationId="{DAE6C312-51AE-44B6-B77B-FE0F55ABFBA9}"/>
          </ac:grpSpMkLst>
        </pc:grpChg>
        <pc:grpChg chg="add del">
          <ac:chgData name="EL AAMILI HAMZA" userId="178bb77b-182e-47ec-9162-877c2b9b1f06" providerId="ADAL" clId="{A988729C-30A0-4DF1-BE98-C64099B63B34}" dt="2024-10-29T12:39:22.464" v="819" actId="26606"/>
          <ac:grpSpMkLst>
            <pc:docMk/>
            <pc:sldMk cId="1442663836" sldId="263"/>
            <ac:grpSpMk id="4315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9T12:39:22.464" v="819" actId="26606"/>
          <ac:grpSpMkLst>
            <pc:docMk/>
            <pc:sldMk cId="1442663836" sldId="263"/>
            <ac:grpSpMk id="4316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9T12:39:22.464" v="819" actId="26606"/>
          <ac:grpSpMkLst>
            <pc:docMk/>
            <pc:sldMk cId="1442663836" sldId="263"/>
            <ac:grpSpMk id="4319" creationId="{4210BA9D-B4AC-4A1D-B63B-44F10A9A7D49}"/>
          </ac:grpSpMkLst>
        </pc:grpChg>
        <pc:grpChg chg="add del">
          <ac:chgData name="EL AAMILI HAMZA" userId="178bb77b-182e-47ec-9162-877c2b9b1f06" providerId="ADAL" clId="{A988729C-30A0-4DF1-BE98-C64099B63B34}" dt="2024-10-29T12:39:22.464" v="819" actId="26606"/>
          <ac:grpSpMkLst>
            <pc:docMk/>
            <pc:sldMk cId="1442663836" sldId="263"/>
            <ac:grpSpMk id="4322" creationId="{80F56037-8334-4400-9C7A-A3BEFA96A8A6}"/>
          </ac:grpSpMkLst>
        </pc:grpChg>
        <pc:grpChg chg="add">
          <ac:chgData name="EL AAMILI HAMZA" userId="178bb77b-182e-47ec-9162-877c2b9b1f06" providerId="ADAL" clId="{A988729C-30A0-4DF1-BE98-C64099B63B34}" dt="2024-10-29T12:39:22.693" v="820" actId="26606"/>
          <ac:grpSpMkLst>
            <pc:docMk/>
            <pc:sldMk cId="1442663836" sldId="263"/>
            <ac:grpSpMk id="4333" creationId="{03E9870D-4BBA-43AF-8D44-BBADF020CFF6}"/>
          </ac:grpSpMkLst>
        </pc:grpChg>
        <pc:grpChg chg="add">
          <ac:chgData name="EL AAMILI HAMZA" userId="178bb77b-182e-47ec-9162-877c2b9b1f06" providerId="ADAL" clId="{A988729C-30A0-4DF1-BE98-C64099B63B34}" dt="2024-10-29T12:39:22.693" v="820" actId="26606"/>
          <ac:grpSpMkLst>
            <pc:docMk/>
            <pc:sldMk cId="1442663836" sldId="263"/>
            <ac:grpSpMk id="4341" creationId="{C3279E8D-2BAA-4CB1-834B-09FADD54DE56}"/>
          </ac:grpSpMkLst>
        </pc:grpChg>
        <pc:grpChg chg="add">
          <ac:chgData name="EL AAMILI HAMZA" userId="178bb77b-182e-47ec-9162-877c2b9b1f06" providerId="ADAL" clId="{A988729C-30A0-4DF1-BE98-C64099B63B34}" dt="2024-10-29T12:39:22.693" v="820" actId="26606"/>
          <ac:grpSpMkLst>
            <pc:docMk/>
            <pc:sldMk cId="1442663836" sldId="263"/>
            <ac:grpSpMk id="4351" creationId="{F99A87B6-0764-47AD-BF24-B54A16F9445B}"/>
          </ac:grpSpMkLst>
        </pc:grpChg>
        <pc:grpChg chg="add">
          <ac:chgData name="EL AAMILI HAMZA" userId="178bb77b-182e-47ec-9162-877c2b9b1f06" providerId="ADAL" clId="{A988729C-30A0-4DF1-BE98-C64099B63B34}" dt="2024-10-29T12:39:22.693" v="820" actId="26606"/>
          <ac:grpSpMkLst>
            <pc:docMk/>
            <pc:sldMk cId="1442663836" sldId="263"/>
            <ac:grpSpMk id="4359" creationId="{5C0E6139-8A19-4905-87E2-E547D7B7F1AF}"/>
          </ac:grpSpMkLst>
        </pc:grpChg>
        <pc:grpChg chg="add">
          <ac:chgData name="EL AAMILI HAMZA" userId="178bb77b-182e-47ec-9162-877c2b9b1f06" providerId="ADAL" clId="{A988729C-30A0-4DF1-BE98-C64099B63B34}" dt="2024-10-29T12:39:22.693" v="820" actId="26606"/>
          <ac:grpSpMkLst>
            <pc:docMk/>
            <pc:sldMk cId="1442663836" sldId="263"/>
            <ac:grpSpMk id="4361" creationId="{EE8A2E90-75F0-4F59-AE03-FE737F410E1A}"/>
          </ac:grpSpMkLst>
        </pc:grpChg>
        <pc:graphicFrameChg chg="del">
          <ac:chgData name="EL AAMILI HAMZA" userId="178bb77b-182e-47ec-9162-877c2b9b1f06" providerId="ADAL" clId="{A988729C-30A0-4DF1-BE98-C64099B63B34}" dt="2024-10-29T12:32:08.598" v="777" actId="478"/>
          <ac:graphicFrameMkLst>
            <pc:docMk/>
            <pc:sldMk cId="1442663836" sldId="263"/>
            <ac:graphicFrameMk id="4" creationId="{0BB97B18-0390-99EC-3676-8A18B1D6C192}"/>
          </ac:graphicFrameMkLst>
        </pc:graphicFrameChg>
        <pc:graphicFrameChg chg="add mod modGraphic">
          <ac:chgData name="EL AAMILI HAMZA" userId="178bb77b-182e-47ec-9162-877c2b9b1f06" providerId="ADAL" clId="{A988729C-30A0-4DF1-BE98-C64099B63B34}" dt="2024-10-29T13:06:16.238" v="937"/>
          <ac:graphicFrameMkLst>
            <pc:docMk/>
            <pc:sldMk cId="1442663836" sldId="263"/>
            <ac:graphicFrameMk id="8" creationId="{86B617DD-22C7-1239-A3CF-009B7105029F}"/>
          </ac:graphicFrameMkLst>
        </pc:graphicFrameChg>
        <pc:picChg chg="add mod ord modCrop">
          <ac:chgData name="EL AAMILI HAMZA" userId="178bb77b-182e-47ec-9162-877c2b9b1f06" providerId="ADAL" clId="{A988729C-30A0-4DF1-BE98-C64099B63B34}" dt="2024-10-29T12:49:00.424" v="868" actId="14100"/>
          <ac:picMkLst>
            <pc:docMk/>
            <pc:sldMk cId="1442663836" sldId="263"/>
            <ac:picMk id="7" creationId="{E04112B7-067D-D0DA-2230-7CFCA952CF05}"/>
          </ac:picMkLst>
        </pc:picChg>
        <pc:picChg chg="del">
          <ac:chgData name="EL AAMILI HAMZA" userId="178bb77b-182e-47ec-9162-877c2b9b1f06" providerId="ADAL" clId="{A988729C-30A0-4DF1-BE98-C64099B63B34}" dt="2024-10-29T12:32:12.359" v="778" actId="478"/>
          <ac:picMkLst>
            <pc:docMk/>
            <pc:sldMk cId="1442663836" sldId="263"/>
            <ac:picMk id="4098" creationId="{5DFDA8A7-A6B2-6752-0553-794FB5AC6475}"/>
          </ac:picMkLst>
        </pc:picChg>
      </pc:sldChg>
      <pc:sldChg chg="addSp delSp modSp add mod delAnim modAnim">
        <pc:chgData name="EL AAMILI HAMZA" userId="178bb77b-182e-47ec-9162-877c2b9b1f06" providerId="ADAL" clId="{A988729C-30A0-4DF1-BE98-C64099B63B34}" dt="2024-11-07T10:14:36.551" v="1105"/>
        <pc:sldMkLst>
          <pc:docMk/>
          <pc:sldMk cId="3082325291" sldId="264"/>
        </pc:sldMkLst>
        <pc:spChg chg="mod">
          <ac:chgData name="EL AAMILI HAMZA" userId="178bb77b-182e-47ec-9162-877c2b9b1f06" providerId="ADAL" clId="{A988729C-30A0-4DF1-BE98-C64099B63B34}" dt="2024-10-29T13:07:48.757" v="948" actId="1076"/>
          <ac:spMkLst>
            <pc:docMk/>
            <pc:sldMk cId="3082325291" sldId="264"/>
            <ac:spMk id="3" creationId="{82F69A55-A5F0-B18E-C987-E8AD642F635F}"/>
          </ac:spMkLst>
        </pc:spChg>
        <pc:spChg chg="del">
          <ac:chgData name="EL AAMILI HAMZA" userId="178bb77b-182e-47ec-9162-877c2b9b1f06" providerId="ADAL" clId="{A988729C-30A0-4DF1-BE98-C64099B63B34}" dt="2024-10-29T13:01:27.583" v="909" actId="26606"/>
          <ac:spMkLst>
            <pc:docMk/>
            <pc:sldMk cId="3082325291" sldId="264"/>
            <ac:spMk id="4329" creationId="{3D573001-048F-5728-2CA8-5E4569F26F51}"/>
          </ac:spMkLst>
        </pc:spChg>
        <pc:spChg chg="del">
          <ac:chgData name="EL AAMILI HAMZA" userId="178bb77b-182e-47ec-9162-877c2b9b1f06" providerId="ADAL" clId="{A988729C-30A0-4DF1-BE98-C64099B63B34}" dt="2024-10-29T13:01:27.583" v="909" actId="26606"/>
          <ac:spMkLst>
            <pc:docMk/>
            <pc:sldMk cId="3082325291" sldId="264"/>
            <ac:spMk id="4330" creationId="{1756DCC3-2FC3-B071-1325-4034F20E143A}"/>
          </ac:spMkLst>
        </pc:spChg>
        <pc:spChg chg="del">
          <ac:chgData name="EL AAMILI HAMZA" userId="178bb77b-182e-47ec-9162-877c2b9b1f06" providerId="ADAL" clId="{A988729C-30A0-4DF1-BE98-C64099B63B34}" dt="2024-10-29T13:01:27.583" v="909" actId="26606"/>
          <ac:spMkLst>
            <pc:docMk/>
            <pc:sldMk cId="3082325291" sldId="264"/>
            <ac:spMk id="4331" creationId="{30C1943A-8D9B-C0E0-64D1-CBB440A71BC7}"/>
          </ac:spMkLst>
        </pc:spChg>
        <pc:spChg chg="del">
          <ac:chgData name="EL AAMILI HAMZA" userId="178bb77b-182e-47ec-9162-877c2b9b1f06" providerId="ADAL" clId="{A988729C-30A0-4DF1-BE98-C64099B63B34}" dt="2024-10-29T13:01:27.583" v="909" actId="26606"/>
          <ac:spMkLst>
            <pc:docMk/>
            <pc:sldMk cId="3082325291" sldId="264"/>
            <ac:spMk id="4332" creationId="{AA0D140F-F3C5-841A-E66C-2E87E9837579}"/>
          </ac:spMkLst>
        </pc:spChg>
        <pc:spChg chg="del">
          <ac:chgData name="EL AAMILI HAMZA" userId="178bb77b-182e-47ec-9162-877c2b9b1f06" providerId="ADAL" clId="{A988729C-30A0-4DF1-BE98-C64099B63B34}" dt="2024-10-29T13:01:27.583" v="909" actId="26606"/>
          <ac:spMkLst>
            <pc:docMk/>
            <pc:sldMk cId="3082325291" sldId="264"/>
            <ac:spMk id="4349" creationId="{CEEC0855-AEB5-CACC-76D8-D722737601DC}"/>
          </ac:spMkLst>
        </pc:spChg>
        <pc:spChg chg="del">
          <ac:chgData name="EL AAMILI HAMZA" userId="178bb77b-182e-47ec-9162-877c2b9b1f06" providerId="ADAL" clId="{A988729C-30A0-4DF1-BE98-C64099B63B34}" dt="2024-10-29T13:01:27.583" v="909" actId="26606"/>
          <ac:spMkLst>
            <pc:docMk/>
            <pc:sldMk cId="3082325291" sldId="264"/>
            <ac:spMk id="4350" creationId="{BB7D5498-8D60-486E-E4AA-913849F70D82}"/>
          </ac:spMkLst>
        </pc:spChg>
        <pc:spChg chg="add del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371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373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375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377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397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399" creationId="{996DFAFB-BCE1-4BEC-82FB-D574234DEF0A}"/>
          </ac:spMkLst>
        </pc:spChg>
        <pc:spChg chg="add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429" creationId="{247A131F-D5DE-41A5-B4CF-4F345319B40B}"/>
          </ac:spMkLst>
        </pc:spChg>
        <pc:spChg chg="add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431" creationId="{3AF4666D-BD98-40A5-A75F-478B982010B2}"/>
          </ac:spMkLst>
        </pc:spChg>
        <pc:spChg chg="add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433" creationId="{68680585-71F9-4721-A998-4974171D2EB4}"/>
          </ac:spMkLst>
        </pc:spChg>
        <pc:spChg chg="add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435" creationId="{12BC95C2-2EEC-4F59-ABA8-660B0D059CCF}"/>
          </ac:spMkLst>
        </pc:spChg>
        <pc:spChg chg="add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455" creationId="{F1174801-1395-44C5-9B00-CCAC45C056E7}"/>
          </ac:spMkLst>
        </pc:spChg>
        <pc:spChg chg="add">
          <ac:chgData name="EL AAMILI HAMZA" userId="178bb77b-182e-47ec-9162-877c2b9b1f06" providerId="ADAL" clId="{A988729C-30A0-4DF1-BE98-C64099B63B34}" dt="2024-10-29T13:03:20.380" v="917" actId="26606"/>
          <ac:spMkLst>
            <pc:docMk/>
            <pc:sldMk cId="3082325291" sldId="264"/>
            <ac:spMk id="4457" creationId="{996DFAFB-BCE1-4BEC-82FB-D574234DEF0A}"/>
          </ac:spMkLst>
        </pc:spChg>
        <pc:grpChg chg="del">
          <ac:chgData name="EL AAMILI HAMZA" userId="178bb77b-182e-47ec-9162-877c2b9b1f06" providerId="ADAL" clId="{A988729C-30A0-4DF1-BE98-C64099B63B34}" dt="2024-10-29T13:01:27.583" v="909" actId="26606"/>
          <ac:grpSpMkLst>
            <pc:docMk/>
            <pc:sldMk cId="3082325291" sldId="264"/>
            <ac:grpSpMk id="4333" creationId="{A0DC418C-982C-DBA0-1742-2EBA5F247B1C}"/>
          </ac:grpSpMkLst>
        </pc:grpChg>
        <pc:grpChg chg="del">
          <ac:chgData name="EL AAMILI HAMZA" userId="178bb77b-182e-47ec-9162-877c2b9b1f06" providerId="ADAL" clId="{A988729C-30A0-4DF1-BE98-C64099B63B34}" dt="2024-10-29T13:01:27.583" v="909" actId="26606"/>
          <ac:grpSpMkLst>
            <pc:docMk/>
            <pc:sldMk cId="3082325291" sldId="264"/>
            <ac:grpSpMk id="4341" creationId="{239F36D9-F07E-86D4-9651-EBF72063FCEF}"/>
          </ac:grpSpMkLst>
        </pc:grpChg>
        <pc:grpChg chg="del">
          <ac:chgData name="EL AAMILI HAMZA" userId="178bb77b-182e-47ec-9162-877c2b9b1f06" providerId="ADAL" clId="{A988729C-30A0-4DF1-BE98-C64099B63B34}" dt="2024-10-29T13:01:27.583" v="909" actId="26606"/>
          <ac:grpSpMkLst>
            <pc:docMk/>
            <pc:sldMk cId="3082325291" sldId="264"/>
            <ac:grpSpMk id="4351" creationId="{3EF395D1-E42A-0FB5-63B4-F75B136DAF5F}"/>
          </ac:grpSpMkLst>
        </pc:grpChg>
        <pc:grpChg chg="del">
          <ac:chgData name="EL AAMILI HAMZA" userId="178bb77b-182e-47ec-9162-877c2b9b1f06" providerId="ADAL" clId="{A988729C-30A0-4DF1-BE98-C64099B63B34}" dt="2024-10-29T13:01:27.583" v="909" actId="26606"/>
          <ac:grpSpMkLst>
            <pc:docMk/>
            <pc:sldMk cId="3082325291" sldId="264"/>
            <ac:grpSpMk id="4359" creationId="{D44F90CB-1F9E-D829-EB46-936D0C3DDA75}"/>
          </ac:grpSpMkLst>
        </pc:grpChg>
        <pc:grpChg chg="del">
          <ac:chgData name="EL AAMILI HAMZA" userId="178bb77b-182e-47ec-9162-877c2b9b1f06" providerId="ADAL" clId="{A988729C-30A0-4DF1-BE98-C64099B63B34}" dt="2024-10-29T13:01:27.583" v="909" actId="26606"/>
          <ac:grpSpMkLst>
            <pc:docMk/>
            <pc:sldMk cId="3082325291" sldId="264"/>
            <ac:grpSpMk id="4361" creationId="{121AE535-1AD7-F19F-864D-FCFCF8980E4C}"/>
          </ac:grpSpMkLst>
        </pc:grpChg>
        <pc:grpChg chg="add del">
          <ac:chgData name="EL AAMILI HAMZA" userId="178bb77b-182e-47ec-9162-877c2b9b1f06" providerId="ADAL" clId="{A988729C-30A0-4DF1-BE98-C64099B63B34}" dt="2024-10-29T13:03:20.380" v="917" actId="26606"/>
          <ac:grpSpMkLst>
            <pc:docMk/>
            <pc:sldMk cId="3082325291" sldId="264"/>
            <ac:grpSpMk id="4379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0-29T13:03:20.380" v="917" actId="26606"/>
          <ac:grpSpMkLst>
            <pc:docMk/>
            <pc:sldMk cId="3082325291" sldId="264"/>
            <ac:grpSpMk id="4388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0-29T13:03:20.380" v="917" actId="26606"/>
          <ac:grpSpMkLst>
            <pc:docMk/>
            <pc:sldMk cId="3082325291" sldId="264"/>
            <ac:grpSpMk id="4401" creationId="{F99A87B6-0764-47AD-BF24-B54A16F9445B}"/>
          </ac:grpSpMkLst>
        </pc:grpChg>
        <pc:grpChg chg="add del">
          <ac:chgData name="EL AAMILI HAMZA" userId="178bb77b-182e-47ec-9162-877c2b9b1f06" providerId="ADAL" clId="{A988729C-30A0-4DF1-BE98-C64099B63B34}" dt="2024-10-29T13:03:20.380" v="917" actId="26606"/>
          <ac:grpSpMkLst>
            <pc:docMk/>
            <pc:sldMk cId="3082325291" sldId="264"/>
            <ac:grpSpMk id="4411" creationId="{5C0E6139-8A19-4905-87E2-E547D7B7F1AF}"/>
          </ac:grpSpMkLst>
        </pc:grpChg>
        <pc:grpChg chg="add del">
          <ac:chgData name="EL AAMILI HAMZA" userId="178bb77b-182e-47ec-9162-877c2b9b1f06" providerId="ADAL" clId="{A988729C-30A0-4DF1-BE98-C64099B63B34}" dt="2024-10-29T13:03:20.380" v="917" actId="26606"/>
          <ac:grpSpMkLst>
            <pc:docMk/>
            <pc:sldMk cId="3082325291" sldId="264"/>
            <ac:grpSpMk id="4415" creationId="{EE8A2E90-75F0-4F59-AE03-FE737F410E1A}"/>
          </ac:grpSpMkLst>
        </pc:grpChg>
        <pc:grpChg chg="add">
          <ac:chgData name="EL AAMILI HAMZA" userId="178bb77b-182e-47ec-9162-877c2b9b1f06" providerId="ADAL" clId="{A988729C-30A0-4DF1-BE98-C64099B63B34}" dt="2024-10-29T13:03:20.380" v="917" actId="26606"/>
          <ac:grpSpMkLst>
            <pc:docMk/>
            <pc:sldMk cId="3082325291" sldId="264"/>
            <ac:grpSpMk id="4437" creationId="{03E9870D-4BBA-43AF-8D44-BBADF020CFF6}"/>
          </ac:grpSpMkLst>
        </pc:grpChg>
        <pc:grpChg chg="add">
          <ac:chgData name="EL AAMILI HAMZA" userId="178bb77b-182e-47ec-9162-877c2b9b1f06" providerId="ADAL" clId="{A988729C-30A0-4DF1-BE98-C64099B63B34}" dt="2024-10-29T13:03:20.380" v="917" actId="26606"/>
          <ac:grpSpMkLst>
            <pc:docMk/>
            <pc:sldMk cId="3082325291" sldId="264"/>
            <ac:grpSpMk id="4446" creationId="{C3279E8D-2BAA-4CB1-834B-09FADD54DE56}"/>
          </ac:grpSpMkLst>
        </pc:grpChg>
        <pc:grpChg chg="add">
          <ac:chgData name="EL AAMILI HAMZA" userId="178bb77b-182e-47ec-9162-877c2b9b1f06" providerId="ADAL" clId="{A988729C-30A0-4DF1-BE98-C64099B63B34}" dt="2024-10-29T13:03:20.380" v="917" actId="26606"/>
          <ac:grpSpMkLst>
            <pc:docMk/>
            <pc:sldMk cId="3082325291" sldId="264"/>
            <ac:grpSpMk id="4459" creationId="{7092E392-4FB7-4E2D-928D-EFC63D148E1E}"/>
          </ac:grpSpMkLst>
        </pc:grpChg>
        <pc:grpChg chg="add">
          <ac:chgData name="EL AAMILI HAMZA" userId="178bb77b-182e-47ec-9162-877c2b9b1f06" providerId="ADAL" clId="{A988729C-30A0-4DF1-BE98-C64099B63B34}" dt="2024-10-29T13:03:20.380" v="917" actId="26606"/>
          <ac:grpSpMkLst>
            <pc:docMk/>
            <pc:sldMk cId="3082325291" sldId="264"/>
            <ac:grpSpMk id="4469" creationId="{A7C60A7A-4212-46AC-80A2-DE231DD3D19F}"/>
          </ac:grpSpMkLst>
        </pc:grpChg>
        <pc:grpChg chg="add">
          <ac:chgData name="EL AAMILI HAMZA" userId="178bb77b-182e-47ec-9162-877c2b9b1f06" providerId="ADAL" clId="{A988729C-30A0-4DF1-BE98-C64099B63B34}" dt="2024-10-29T13:03:20.380" v="917" actId="26606"/>
          <ac:grpSpMkLst>
            <pc:docMk/>
            <pc:sldMk cId="3082325291" sldId="264"/>
            <ac:grpSpMk id="4481" creationId="{5C0E6139-8A19-4905-87E2-E547D7B7F1AF}"/>
          </ac:grpSpMkLst>
        </pc:grpChg>
        <pc:graphicFrameChg chg="add mod modGraphic">
          <ac:chgData name="EL AAMILI HAMZA" userId="178bb77b-182e-47ec-9162-877c2b9b1f06" providerId="ADAL" clId="{A988729C-30A0-4DF1-BE98-C64099B63B34}" dt="2024-10-29T13:07:23.828" v="945" actId="14734"/>
          <ac:graphicFrameMkLst>
            <pc:docMk/>
            <pc:sldMk cId="3082325291" sldId="264"/>
            <ac:graphicFrameMk id="5" creationId="{305E0040-626B-28C2-ACAD-4EF5E56627BC}"/>
          </ac:graphicFrameMkLst>
        </pc:graphicFrameChg>
        <pc:graphicFrameChg chg="del">
          <ac:chgData name="EL AAMILI HAMZA" userId="178bb77b-182e-47ec-9162-877c2b9b1f06" providerId="ADAL" clId="{A988729C-30A0-4DF1-BE98-C64099B63B34}" dt="2024-10-29T13:00:01.709" v="889" actId="478"/>
          <ac:graphicFrameMkLst>
            <pc:docMk/>
            <pc:sldMk cId="3082325291" sldId="264"/>
            <ac:graphicFrameMk id="8" creationId="{1779A0A4-84F9-D8A3-CA80-434E42E11600}"/>
          </ac:graphicFrameMkLst>
        </pc:graphicFrameChg>
        <pc:picChg chg="add mod modCrop">
          <ac:chgData name="EL AAMILI HAMZA" userId="178bb77b-182e-47ec-9162-877c2b9b1f06" providerId="ADAL" clId="{A988729C-30A0-4DF1-BE98-C64099B63B34}" dt="2024-10-29T13:06:36.341" v="939" actId="1076"/>
          <ac:picMkLst>
            <pc:docMk/>
            <pc:sldMk cId="3082325291" sldId="264"/>
            <ac:picMk id="4" creationId="{5060DACA-2B09-F75A-D59D-4B68D85B9ADD}"/>
          </ac:picMkLst>
        </pc:picChg>
        <pc:picChg chg="del">
          <ac:chgData name="EL AAMILI HAMZA" userId="178bb77b-182e-47ec-9162-877c2b9b1f06" providerId="ADAL" clId="{A988729C-30A0-4DF1-BE98-C64099B63B34}" dt="2024-10-29T12:59:58.703" v="888" actId="478"/>
          <ac:picMkLst>
            <pc:docMk/>
            <pc:sldMk cId="3082325291" sldId="264"/>
            <ac:picMk id="7" creationId="{F71D93F6-7807-AE8D-6BED-E9168AF21933}"/>
          </ac:picMkLst>
        </pc:picChg>
      </pc:sldChg>
      <pc:sldChg chg="addSp delSp modSp add mod modAnim">
        <pc:chgData name="EL AAMILI HAMZA" userId="178bb77b-182e-47ec-9162-877c2b9b1f06" providerId="ADAL" clId="{A988729C-30A0-4DF1-BE98-C64099B63B34}" dt="2024-11-07T10:14:49.196" v="1107"/>
        <pc:sldMkLst>
          <pc:docMk/>
          <pc:sldMk cId="3510862643" sldId="265"/>
        </pc:sldMkLst>
        <pc:spChg chg="mod ord">
          <ac:chgData name="EL AAMILI HAMZA" userId="178bb77b-182e-47ec-9162-877c2b9b1f06" providerId="ADAL" clId="{A988729C-30A0-4DF1-BE98-C64099B63B34}" dt="2024-11-01T11:29:07.196" v="1074" actId="1076"/>
          <ac:spMkLst>
            <pc:docMk/>
            <pc:sldMk cId="3510862643" sldId="265"/>
            <ac:spMk id="3" creationId="{5ECD5E8A-82A3-81FB-8F93-C82D60C886CB}"/>
          </ac:spMkLst>
        </pc:spChg>
        <pc:spChg chg="add del mod">
          <ac:chgData name="EL AAMILI HAMZA" userId="178bb77b-182e-47ec-9162-877c2b9b1f06" providerId="ADAL" clId="{A988729C-30A0-4DF1-BE98-C64099B63B34}" dt="2024-11-01T11:24:10.449" v="1010" actId="478"/>
          <ac:spMkLst>
            <pc:docMk/>
            <pc:sldMk cId="3510862643" sldId="265"/>
            <ac:spMk id="9" creationId="{DEAD4C7C-751A-37C2-4CA9-BF95FE5D76B5}"/>
          </ac:spMkLst>
        </pc:spChg>
        <pc:spChg chg="add del">
          <ac:chgData name="EL AAMILI HAMZA" userId="178bb77b-182e-47ec-9162-877c2b9b1f06" providerId="ADAL" clId="{A988729C-30A0-4DF1-BE98-C64099B63B34}" dt="2024-11-01T11:22:13.972" v="997" actId="26606"/>
          <ac:spMkLst>
            <pc:docMk/>
            <pc:sldMk cId="3510862643" sldId="265"/>
            <ac:spMk id="4417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1-01T11:22:13.972" v="997" actId="26606"/>
          <ac:spMkLst>
            <pc:docMk/>
            <pc:sldMk cId="3510862643" sldId="265"/>
            <ac:spMk id="4418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1-01T11:22:13.972" v="997" actId="26606"/>
          <ac:spMkLst>
            <pc:docMk/>
            <pc:sldMk cId="3510862643" sldId="265"/>
            <ac:spMk id="4419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1-01T11:22:13.972" v="997" actId="26606"/>
          <ac:spMkLst>
            <pc:docMk/>
            <pc:sldMk cId="3510862643" sldId="265"/>
            <ac:spMk id="4420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1-01T11:22:14.019" v="998" actId="26606"/>
          <ac:spMkLst>
            <pc:docMk/>
            <pc:sldMk cId="3510862643" sldId="265"/>
            <ac:spMk id="4429" creationId="{234A0D80-A1CC-89CB-FEF6-9D6C4B6F7576}"/>
          </ac:spMkLst>
        </pc:spChg>
        <pc:spChg chg="add del">
          <ac:chgData name="EL AAMILI HAMZA" userId="178bb77b-182e-47ec-9162-877c2b9b1f06" providerId="ADAL" clId="{A988729C-30A0-4DF1-BE98-C64099B63B34}" dt="2024-11-01T11:22:14.019" v="998" actId="26606"/>
          <ac:spMkLst>
            <pc:docMk/>
            <pc:sldMk cId="3510862643" sldId="265"/>
            <ac:spMk id="4431" creationId="{166997B4-4455-D770-85DB-A8F709FA9DCB}"/>
          </ac:spMkLst>
        </pc:spChg>
        <pc:spChg chg="add del">
          <ac:chgData name="EL AAMILI HAMZA" userId="178bb77b-182e-47ec-9162-877c2b9b1f06" providerId="ADAL" clId="{A988729C-30A0-4DF1-BE98-C64099B63B34}" dt="2024-11-01T11:22:14.019" v="998" actId="26606"/>
          <ac:spMkLst>
            <pc:docMk/>
            <pc:sldMk cId="3510862643" sldId="265"/>
            <ac:spMk id="4433" creationId="{FDED7D6B-84F7-F08E-8577-727664FDA970}"/>
          </ac:spMkLst>
        </pc:spChg>
        <pc:spChg chg="add del">
          <ac:chgData name="EL AAMILI HAMZA" userId="178bb77b-182e-47ec-9162-877c2b9b1f06" providerId="ADAL" clId="{A988729C-30A0-4DF1-BE98-C64099B63B34}" dt="2024-11-01T11:22:14.019" v="998" actId="26606"/>
          <ac:spMkLst>
            <pc:docMk/>
            <pc:sldMk cId="3510862643" sldId="265"/>
            <ac:spMk id="4435" creationId="{A980657E-809D-5A2C-42E3-C630B43558A6}"/>
          </ac:spMkLst>
        </pc:spChg>
        <pc:spChg chg="add del">
          <ac:chgData name="EL AAMILI HAMZA" userId="178bb77b-182e-47ec-9162-877c2b9b1f06" providerId="ADAL" clId="{A988729C-30A0-4DF1-BE98-C64099B63B34}" dt="2024-11-01T11:22:14.019" v="998" actId="26606"/>
          <ac:spMkLst>
            <pc:docMk/>
            <pc:sldMk cId="3510862643" sldId="265"/>
            <ac:spMk id="4455" creationId="{34D9EE41-0CA3-A758-D23A-6EFAF57A8888}"/>
          </ac:spMkLst>
        </pc:spChg>
        <pc:spChg chg="add del">
          <ac:chgData name="EL AAMILI HAMZA" userId="178bb77b-182e-47ec-9162-877c2b9b1f06" providerId="ADAL" clId="{A988729C-30A0-4DF1-BE98-C64099B63B34}" dt="2024-11-01T11:22:14.019" v="998" actId="26606"/>
          <ac:spMkLst>
            <pc:docMk/>
            <pc:sldMk cId="3510862643" sldId="265"/>
            <ac:spMk id="4457" creationId="{EFE39312-C313-6B0B-488F-8E9209DA50DD}"/>
          </ac:spMkLst>
        </pc:spChg>
        <pc:spChg chg="add del">
          <ac:chgData name="EL AAMILI HAMZA" userId="178bb77b-182e-47ec-9162-877c2b9b1f06" providerId="ADAL" clId="{A988729C-30A0-4DF1-BE98-C64099B63B34}" dt="2024-11-01T11:22:13.972" v="997" actId="26606"/>
          <ac:spMkLst>
            <pc:docMk/>
            <pc:sldMk cId="3510862643" sldId="265"/>
            <ac:spMk id="4468" creationId="{AD294E7E-62D8-48F8-A01E-1A457B5CA04C}"/>
          </ac:spMkLst>
        </pc:spChg>
        <pc:spChg chg="add del">
          <ac:chgData name="EL AAMILI HAMZA" userId="178bb77b-182e-47ec-9162-877c2b9b1f06" providerId="ADAL" clId="{A988729C-30A0-4DF1-BE98-C64099B63B34}" dt="2024-11-01T11:22:05.120" v="995" actId="26606"/>
          <ac:spMkLst>
            <pc:docMk/>
            <pc:sldMk cId="3510862643" sldId="265"/>
            <ac:spMk id="4488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1-01T11:22:05.120" v="995" actId="26606"/>
          <ac:spMkLst>
            <pc:docMk/>
            <pc:sldMk cId="3510862643" sldId="265"/>
            <ac:spMk id="4490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1-01T11:22:05.120" v="995" actId="26606"/>
          <ac:spMkLst>
            <pc:docMk/>
            <pc:sldMk cId="3510862643" sldId="265"/>
            <ac:spMk id="4492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1-01T11:22:05.120" v="995" actId="26606"/>
          <ac:spMkLst>
            <pc:docMk/>
            <pc:sldMk cId="3510862643" sldId="265"/>
            <ac:spMk id="4494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1-01T11:22:05.120" v="995" actId="26606"/>
          <ac:spMkLst>
            <pc:docMk/>
            <pc:sldMk cId="3510862643" sldId="265"/>
            <ac:spMk id="4514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1-01T11:22:05.120" v="995" actId="26606"/>
          <ac:spMkLst>
            <pc:docMk/>
            <pc:sldMk cId="3510862643" sldId="265"/>
            <ac:spMk id="4516" creationId="{996DFAFB-BCE1-4BEC-82FB-D574234DEF0A}"/>
          </ac:spMkLst>
        </pc:spChg>
        <pc:spChg chg="add del">
          <ac:chgData name="EL AAMILI HAMZA" userId="178bb77b-182e-47ec-9162-877c2b9b1f06" providerId="ADAL" clId="{A988729C-30A0-4DF1-BE98-C64099B63B34}" dt="2024-11-01T11:22:13.972" v="997" actId="26606"/>
          <ac:spMkLst>
            <pc:docMk/>
            <pc:sldMk cId="3510862643" sldId="265"/>
            <ac:spMk id="4544" creationId="{FBCADCC9-9C0D-4CE3-8966-44472EFCF348}"/>
          </ac:spMkLst>
        </pc:spChg>
        <pc:spChg chg="add del">
          <ac:chgData name="EL AAMILI HAMZA" userId="178bb77b-182e-47ec-9162-877c2b9b1f06" providerId="ADAL" clId="{A988729C-30A0-4DF1-BE98-C64099B63B34}" dt="2024-11-01T11:22:13.972" v="997" actId="26606"/>
          <ac:spMkLst>
            <pc:docMk/>
            <pc:sldMk cId="3510862643" sldId="265"/>
            <ac:spMk id="4555" creationId="{05FD221C-EDD3-49D9-90A7-260CECEE1C11}"/>
          </ac:spMkLst>
        </pc:spChg>
        <pc:spChg chg="add del">
          <ac:chgData name="EL AAMILI HAMZA" userId="178bb77b-182e-47ec-9162-877c2b9b1f06" providerId="ADAL" clId="{A988729C-30A0-4DF1-BE98-C64099B63B34}" dt="2024-11-01T11:24:02.499" v="1009" actId="26606"/>
          <ac:spMkLst>
            <pc:docMk/>
            <pc:sldMk cId="3510862643" sldId="265"/>
            <ac:spMk id="4578" creationId="{247A131F-D5DE-41A5-B4CF-4F345319B40B}"/>
          </ac:spMkLst>
        </pc:spChg>
        <pc:spChg chg="add del">
          <ac:chgData name="EL AAMILI HAMZA" userId="178bb77b-182e-47ec-9162-877c2b9b1f06" providerId="ADAL" clId="{A988729C-30A0-4DF1-BE98-C64099B63B34}" dt="2024-11-01T11:24:02.499" v="1009" actId="26606"/>
          <ac:spMkLst>
            <pc:docMk/>
            <pc:sldMk cId="3510862643" sldId="265"/>
            <ac:spMk id="4579" creationId="{3AF4666D-BD98-40A5-A75F-478B982010B2}"/>
          </ac:spMkLst>
        </pc:spChg>
        <pc:spChg chg="add del">
          <ac:chgData name="EL AAMILI HAMZA" userId="178bb77b-182e-47ec-9162-877c2b9b1f06" providerId="ADAL" clId="{A988729C-30A0-4DF1-BE98-C64099B63B34}" dt="2024-11-01T11:24:02.499" v="1009" actId="26606"/>
          <ac:spMkLst>
            <pc:docMk/>
            <pc:sldMk cId="3510862643" sldId="265"/>
            <ac:spMk id="4580" creationId="{68680585-71F9-4721-A998-4974171D2EB4}"/>
          </ac:spMkLst>
        </pc:spChg>
        <pc:spChg chg="add del">
          <ac:chgData name="EL AAMILI HAMZA" userId="178bb77b-182e-47ec-9162-877c2b9b1f06" providerId="ADAL" clId="{A988729C-30A0-4DF1-BE98-C64099B63B34}" dt="2024-11-01T11:24:02.499" v="1009" actId="26606"/>
          <ac:spMkLst>
            <pc:docMk/>
            <pc:sldMk cId="3510862643" sldId="265"/>
            <ac:spMk id="4581" creationId="{12BC95C2-2EEC-4F59-ABA8-660B0D059CCF}"/>
          </ac:spMkLst>
        </pc:spChg>
        <pc:spChg chg="add del">
          <ac:chgData name="EL AAMILI HAMZA" userId="178bb77b-182e-47ec-9162-877c2b9b1f06" providerId="ADAL" clId="{A988729C-30A0-4DF1-BE98-C64099B63B34}" dt="2024-11-01T11:24:02.499" v="1009" actId="26606"/>
          <ac:spMkLst>
            <pc:docMk/>
            <pc:sldMk cId="3510862643" sldId="265"/>
            <ac:spMk id="4584" creationId="{F1174801-1395-44C5-9B00-CCAC45C056E7}"/>
          </ac:spMkLst>
        </pc:spChg>
        <pc:spChg chg="add del">
          <ac:chgData name="EL AAMILI HAMZA" userId="178bb77b-182e-47ec-9162-877c2b9b1f06" providerId="ADAL" clId="{A988729C-30A0-4DF1-BE98-C64099B63B34}" dt="2024-11-01T11:24:02.499" v="1009" actId="26606"/>
          <ac:spMkLst>
            <pc:docMk/>
            <pc:sldMk cId="3510862643" sldId="265"/>
            <ac:spMk id="4585" creationId="{996DFAFB-BCE1-4BEC-82FB-D574234DEF0A}"/>
          </ac:spMkLst>
        </pc:spChg>
        <pc:spChg chg="add del">
          <ac:chgData name="EL AAMILI HAMZA" userId="178bb77b-182e-47ec-9162-877c2b9b1f06" providerId="ADAL" clId="{A988729C-30A0-4DF1-BE98-C64099B63B34}" dt="2024-11-01T11:24:02.452" v="1008" actId="26606"/>
          <ac:spMkLst>
            <pc:docMk/>
            <pc:sldMk cId="3510862643" sldId="265"/>
            <ac:spMk id="4597" creationId="{8651CFA9-6065-4243-AC48-858E359780B1}"/>
          </ac:spMkLst>
        </pc:spChg>
        <pc:spChg chg="add del">
          <ac:chgData name="EL AAMILI HAMZA" userId="178bb77b-182e-47ec-9162-877c2b9b1f06" providerId="ADAL" clId="{A988729C-30A0-4DF1-BE98-C64099B63B34}" dt="2024-11-01T11:24:02.452" v="1008" actId="26606"/>
          <ac:spMkLst>
            <pc:docMk/>
            <pc:sldMk cId="3510862643" sldId="265"/>
            <ac:spMk id="4599" creationId="{37962AE0-6A1C-4B76-9D52-10E5E6D7D3BB}"/>
          </ac:spMkLst>
        </pc:spChg>
        <pc:spChg chg="add">
          <ac:chgData name="EL AAMILI HAMZA" userId="178bb77b-182e-47ec-9162-877c2b9b1f06" providerId="ADAL" clId="{A988729C-30A0-4DF1-BE98-C64099B63B34}" dt="2024-11-01T11:24:02.499" v="1009" actId="26606"/>
          <ac:spMkLst>
            <pc:docMk/>
            <pc:sldMk cId="3510862643" sldId="265"/>
            <ac:spMk id="4622" creationId="{8651CFA9-6065-4243-AC48-858E359780B1}"/>
          </ac:spMkLst>
        </pc:spChg>
        <pc:spChg chg="add">
          <ac:chgData name="EL AAMILI HAMZA" userId="178bb77b-182e-47ec-9162-877c2b9b1f06" providerId="ADAL" clId="{A988729C-30A0-4DF1-BE98-C64099B63B34}" dt="2024-11-01T11:24:02.499" v="1009" actId="26606"/>
          <ac:spMkLst>
            <pc:docMk/>
            <pc:sldMk cId="3510862643" sldId="265"/>
            <ac:spMk id="4623" creationId="{37962AE0-6A1C-4B76-9D52-10E5E6D7D3BB}"/>
          </ac:spMkLst>
        </pc:spChg>
        <pc:grpChg chg="add del">
          <ac:chgData name="EL AAMILI HAMZA" userId="178bb77b-182e-47ec-9162-877c2b9b1f06" providerId="ADAL" clId="{A988729C-30A0-4DF1-BE98-C64099B63B34}" dt="2024-11-01T11:22:13.972" v="997" actId="26606"/>
          <ac:grpSpMkLst>
            <pc:docMk/>
            <pc:sldMk cId="3510862643" sldId="265"/>
            <ac:grpSpMk id="4421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1-01T11:22:13.972" v="997" actId="26606"/>
          <ac:grpSpMkLst>
            <pc:docMk/>
            <pc:sldMk cId="3510862643" sldId="265"/>
            <ac:grpSpMk id="4430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1-01T11:22:14.019" v="998" actId="26606"/>
          <ac:grpSpMkLst>
            <pc:docMk/>
            <pc:sldMk cId="3510862643" sldId="265"/>
            <ac:grpSpMk id="4437" creationId="{D43CEE6D-CB0E-C3BF-4398-26B3099DE133}"/>
          </ac:grpSpMkLst>
        </pc:grpChg>
        <pc:grpChg chg="add del">
          <ac:chgData name="EL AAMILI HAMZA" userId="178bb77b-182e-47ec-9162-877c2b9b1f06" providerId="ADAL" clId="{A988729C-30A0-4DF1-BE98-C64099B63B34}" dt="2024-11-01T11:22:14.019" v="998" actId="26606"/>
          <ac:grpSpMkLst>
            <pc:docMk/>
            <pc:sldMk cId="3510862643" sldId="265"/>
            <ac:grpSpMk id="4446" creationId="{824BB42E-82EB-476B-6795-F15A44DB253B}"/>
          </ac:grpSpMkLst>
        </pc:grpChg>
        <pc:grpChg chg="add del">
          <ac:chgData name="EL AAMILI HAMZA" userId="178bb77b-182e-47ec-9162-877c2b9b1f06" providerId="ADAL" clId="{A988729C-30A0-4DF1-BE98-C64099B63B34}" dt="2024-11-01T11:22:14.019" v="998" actId="26606"/>
          <ac:grpSpMkLst>
            <pc:docMk/>
            <pc:sldMk cId="3510862643" sldId="265"/>
            <ac:grpSpMk id="4459" creationId="{CA2E3207-AE0A-943C-BEAF-DC67F78BD7D3}"/>
          </ac:grpSpMkLst>
        </pc:grpChg>
        <pc:grpChg chg="add del">
          <ac:chgData name="EL AAMILI HAMZA" userId="178bb77b-182e-47ec-9162-877c2b9b1f06" providerId="ADAL" clId="{A988729C-30A0-4DF1-BE98-C64099B63B34}" dt="2024-11-01T11:22:14.019" v="998" actId="26606"/>
          <ac:grpSpMkLst>
            <pc:docMk/>
            <pc:sldMk cId="3510862643" sldId="265"/>
            <ac:grpSpMk id="4469" creationId="{BD135D53-A27D-C4A3-1DE3-65F502EF4010}"/>
          </ac:grpSpMkLst>
        </pc:grpChg>
        <pc:grpChg chg="add del">
          <ac:chgData name="EL AAMILI HAMZA" userId="178bb77b-182e-47ec-9162-877c2b9b1f06" providerId="ADAL" clId="{A988729C-30A0-4DF1-BE98-C64099B63B34}" dt="2024-11-01T11:22:14.019" v="998" actId="26606"/>
          <ac:grpSpMkLst>
            <pc:docMk/>
            <pc:sldMk cId="3510862643" sldId="265"/>
            <ac:grpSpMk id="4481" creationId="{1ABFB85E-814C-5F84-603C-C42127B71B1C}"/>
          </ac:grpSpMkLst>
        </pc:grpChg>
        <pc:grpChg chg="add del">
          <ac:chgData name="EL AAMILI HAMZA" userId="178bb77b-182e-47ec-9162-877c2b9b1f06" providerId="ADAL" clId="{A988729C-30A0-4DF1-BE98-C64099B63B34}" dt="2024-11-01T11:22:05.120" v="995" actId="26606"/>
          <ac:grpSpMkLst>
            <pc:docMk/>
            <pc:sldMk cId="3510862643" sldId="265"/>
            <ac:grpSpMk id="4496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1-01T11:22:05.120" v="995" actId="26606"/>
          <ac:grpSpMkLst>
            <pc:docMk/>
            <pc:sldMk cId="3510862643" sldId="265"/>
            <ac:grpSpMk id="4505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1-01T11:22:05.120" v="995" actId="26606"/>
          <ac:grpSpMkLst>
            <pc:docMk/>
            <pc:sldMk cId="3510862643" sldId="265"/>
            <ac:grpSpMk id="4518" creationId="{7092E392-4FB7-4E2D-928D-EFC63D148E1E}"/>
          </ac:grpSpMkLst>
        </pc:grpChg>
        <pc:grpChg chg="add del">
          <ac:chgData name="EL AAMILI HAMZA" userId="178bb77b-182e-47ec-9162-877c2b9b1f06" providerId="ADAL" clId="{A988729C-30A0-4DF1-BE98-C64099B63B34}" dt="2024-11-01T11:22:05.120" v="995" actId="26606"/>
          <ac:grpSpMkLst>
            <pc:docMk/>
            <pc:sldMk cId="3510862643" sldId="265"/>
            <ac:grpSpMk id="4528" creationId="{A7C60A7A-4212-46AC-80A2-DE231DD3D19F}"/>
          </ac:grpSpMkLst>
        </pc:grpChg>
        <pc:grpChg chg="add del">
          <ac:chgData name="EL AAMILI HAMZA" userId="178bb77b-182e-47ec-9162-877c2b9b1f06" providerId="ADAL" clId="{A988729C-30A0-4DF1-BE98-C64099B63B34}" dt="2024-11-01T11:24:02.499" v="1009" actId="26606"/>
          <ac:grpSpMkLst>
            <pc:docMk/>
            <pc:sldMk cId="3510862643" sldId="265"/>
            <ac:grpSpMk id="4532" creationId="{F92766D7-899F-44A9-A652-6DC23F3ED31A}"/>
          </ac:grpSpMkLst>
        </pc:grpChg>
        <pc:grpChg chg="add del">
          <ac:chgData name="EL AAMILI HAMZA" userId="178bb77b-182e-47ec-9162-877c2b9b1f06" providerId="ADAL" clId="{A988729C-30A0-4DF1-BE98-C64099B63B34}" dt="2024-11-01T11:22:05.120" v="995" actId="26606"/>
          <ac:grpSpMkLst>
            <pc:docMk/>
            <pc:sldMk cId="3510862643" sldId="265"/>
            <ac:grpSpMk id="4540" creationId="{5C0E6139-8A19-4905-87E2-E547D7B7F1AF}"/>
          </ac:grpSpMkLst>
        </pc:grpChg>
        <pc:grpChg chg="add del">
          <ac:chgData name="EL AAMILI HAMZA" userId="178bb77b-182e-47ec-9162-877c2b9b1f06" providerId="ADAL" clId="{A988729C-30A0-4DF1-BE98-C64099B63B34}" dt="2024-11-01T11:22:13.972" v="997" actId="26606"/>
          <ac:grpSpMkLst>
            <pc:docMk/>
            <pc:sldMk cId="3510862643" sldId="265"/>
            <ac:grpSpMk id="4545" creationId="{D77BF9F5-CA63-42A6-AC93-C2BDF4727665}"/>
          </ac:grpSpMkLst>
        </pc:grpChg>
        <pc:grpChg chg="add del">
          <ac:chgData name="EL AAMILI HAMZA" userId="178bb77b-182e-47ec-9162-877c2b9b1f06" providerId="ADAL" clId="{A988729C-30A0-4DF1-BE98-C64099B63B34}" dt="2024-11-01T11:22:13.972" v="997" actId="26606"/>
          <ac:grpSpMkLst>
            <pc:docMk/>
            <pc:sldMk cId="3510862643" sldId="265"/>
            <ac:grpSpMk id="4556" creationId="{94D09F36-C387-49FA-9BEA-D0427CE84C57}"/>
          </ac:grpSpMkLst>
        </pc:grpChg>
        <pc:grpChg chg="add del">
          <ac:chgData name="EL AAMILI HAMZA" userId="178bb77b-182e-47ec-9162-877c2b9b1f06" providerId="ADAL" clId="{A988729C-30A0-4DF1-BE98-C64099B63B34}" dt="2024-11-01T11:22:13.972" v="997" actId="26606"/>
          <ac:grpSpMkLst>
            <pc:docMk/>
            <pc:sldMk cId="3510862643" sldId="265"/>
            <ac:grpSpMk id="4559" creationId="{B858DA4F-B13B-4D82-A95F-CBF114BDDD7A}"/>
          </ac:grpSpMkLst>
        </pc:grpChg>
        <pc:grpChg chg="add del">
          <ac:chgData name="EL AAMILI HAMZA" userId="178bb77b-182e-47ec-9162-877c2b9b1f06" providerId="ADAL" clId="{A988729C-30A0-4DF1-BE98-C64099B63B34}" dt="2024-11-01T11:24:02.499" v="1009" actId="26606"/>
          <ac:grpSpMkLst>
            <pc:docMk/>
            <pc:sldMk cId="3510862643" sldId="265"/>
            <ac:grpSpMk id="4582" creationId="{03E9870D-4BBA-43AF-8D44-BBADF020CFF6}"/>
          </ac:grpSpMkLst>
        </pc:grpChg>
        <pc:grpChg chg="add del">
          <ac:chgData name="EL AAMILI HAMZA" userId="178bb77b-182e-47ec-9162-877c2b9b1f06" providerId="ADAL" clId="{A988729C-30A0-4DF1-BE98-C64099B63B34}" dt="2024-11-01T11:24:02.499" v="1009" actId="26606"/>
          <ac:grpSpMkLst>
            <pc:docMk/>
            <pc:sldMk cId="3510862643" sldId="265"/>
            <ac:grpSpMk id="4583" creationId="{C3279E8D-2BAA-4CB1-834B-09FADD54DE56}"/>
          </ac:grpSpMkLst>
        </pc:grpChg>
        <pc:grpChg chg="add del">
          <ac:chgData name="EL AAMILI HAMZA" userId="178bb77b-182e-47ec-9162-877c2b9b1f06" providerId="ADAL" clId="{A988729C-30A0-4DF1-BE98-C64099B63B34}" dt="2024-11-01T11:24:02.499" v="1009" actId="26606"/>
          <ac:grpSpMkLst>
            <pc:docMk/>
            <pc:sldMk cId="3510862643" sldId="265"/>
            <ac:grpSpMk id="4586" creationId="{3DB4696B-7CAE-4CF0-A785-43D6C2C901F9}"/>
          </ac:grpSpMkLst>
        </pc:grpChg>
        <pc:grpChg chg="add del">
          <ac:chgData name="EL AAMILI HAMZA" userId="178bb77b-182e-47ec-9162-877c2b9b1f06" providerId="ADAL" clId="{A988729C-30A0-4DF1-BE98-C64099B63B34}" dt="2024-11-01T11:24:02.499" v="1009" actId="26606"/>
          <ac:grpSpMkLst>
            <pc:docMk/>
            <pc:sldMk cId="3510862643" sldId="265"/>
            <ac:grpSpMk id="4587" creationId="{8CA1747A-4050-4E70-AED3-54A61C6551C6}"/>
          </ac:grpSpMkLst>
        </pc:grpChg>
        <pc:grpChg chg="add del">
          <ac:chgData name="EL AAMILI HAMZA" userId="178bb77b-182e-47ec-9162-877c2b9b1f06" providerId="ADAL" clId="{A988729C-30A0-4DF1-BE98-C64099B63B34}" dt="2024-11-01T11:24:02.452" v="1008" actId="26606"/>
          <ac:grpSpMkLst>
            <pc:docMk/>
            <pc:sldMk cId="3510862643" sldId="265"/>
            <ac:grpSpMk id="4601" creationId="{9C6A6A21-4C17-4D70-902F-429763934904}"/>
          </ac:grpSpMkLst>
        </pc:grpChg>
        <pc:grpChg chg="add del">
          <ac:chgData name="EL AAMILI HAMZA" userId="178bb77b-182e-47ec-9162-877c2b9b1f06" providerId="ADAL" clId="{A988729C-30A0-4DF1-BE98-C64099B63B34}" dt="2024-11-01T11:24:02.452" v="1008" actId="26606"/>
          <ac:grpSpMkLst>
            <pc:docMk/>
            <pc:sldMk cId="3510862643" sldId="265"/>
            <ac:grpSpMk id="4611" creationId="{741948F9-C525-410D-9F0C-63EA1E0F393C}"/>
          </ac:grpSpMkLst>
        </pc:grpChg>
        <pc:grpChg chg="add">
          <ac:chgData name="EL AAMILI HAMZA" userId="178bb77b-182e-47ec-9162-877c2b9b1f06" providerId="ADAL" clId="{A988729C-30A0-4DF1-BE98-C64099B63B34}" dt="2024-11-01T11:24:02.499" v="1009" actId="26606"/>
          <ac:grpSpMkLst>
            <pc:docMk/>
            <pc:sldMk cId="3510862643" sldId="265"/>
            <ac:grpSpMk id="4624" creationId="{DC655204-C06A-4A55-9BB4-C79C4AF9D63F}"/>
          </ac:grpSpMkLst>
        </pc:grpChg>
        <pc:grpChg chg="add">
          <ac:chgData name="EL AAMILI HAMZA" userId="178bb77b-182e-47ec-9162-877c2b9b1f06" providerId="ADAL" clId="{A988729C-30A0-4DF1-BE98-C64099B63B34}" dt="2024-11-01T11:24:02.499" v="1009" actId="26606"/>
          <ac:grpSpMkLst>
            <pc:docMk/>
            <pc:sldMk cId="3510862643" sldId="265"/>
            <ac:grpSpMk id="4633" creationId="{4C476EAB-383B-48F9-B661-B049EB50AE63}"/>
          </ac:grpSpMkLst>
        </pc:grpChg>
        <pc:graphicFrameChg chg="del">
          <ac:chgData name="EL AAMILI HAMZA" userId="178bb77b-182e-47ec-9162-877c2b9b1f06" providerId="ADAL" clId="{A988729C-30A0-4DF1-BE98-C64099B63B34}" dt="2024-11-01T11:21:10.751" v="990" actId="478"/>
          <ac:graphicFrameMkLst>
            <pc:docMk/>
            <pc:sldMk cId="3510862643" sldId="265"/>
            <ac:graphicFrameMk id="5" creationId="{1E0D6818-1ABB-EB8E-0592-89A57BEDAEB1}"/>
          </ac:graphicFrameMkLst>
        </pc:graphicFrameChg>
        <pc:graphicFrameChg chg="add mod">
          <ac:chgData name="EL AAMILI HAMZA" userId="178bb77b-182e-47ec-9162-877c2b9b1f06" providerId="ADAL" clId="{A988729C-30A0-4DF1-BE98-C64099B63B34}" dt="2024-11-01T11:23:45.929" v="1004"/>
          <ac:graphicFrameMkLst>
            <pc:docMk/>
            <pc:sldMk cId="3510862643" sldId="265"/>
            <ac:graphicFrameMk id="7" creationId="{574D1002-731F-3845-A489-6F7CF4C7343E}"/>
          </ac:graphicFrameMkLst>
        </pc:graphicFrameChg>
        <pc:graphicFrameChg chg="add mod modGraphic">
          <ac:chgData name="EL AAMILI HAMZA" userId="178bb77b-182e-47ec-9162-877c2b9b1f06" providerId="ADAL" clId="{A988729C-30A0-4DF1-BE98-C64099B63B34}" dt="2024-11-01T11:28:57.516" v="1073" actId="14734"/>
          <ac:graphicFrameMkLst>
            <pc:docMk/>
            <pc:sldMk cId="3510862643" sldId="265"/>
            <ac:graphicFrameMk id="10" creationId="{E9AD4FE4-8EB6-1F8A-478B-18ABC2381DD9}"/>
          </ac:graphicFrameMkLst>
        </pc:graphicFrameChg>
        <pc:picChg chg="del">
          <ac:chgData name="EL AAMILI HAMZA" userId="178bb77b-182e-47ec-9162-877c2b9b1f06" providerId="ADAL" clId="{A988729C-30A0-4DF1-BE98-C64099B63B34}" dt="2024-11-01T11:21:06.495" v="989" actId="478"/>
          <ac:picMkLst>
            <pc:docMk/>
            <pc:sldMk cId="3510862643" sldId="265"/>
            <ac:picMk id="4" creationId="{808B7B0E-55EA-D1C9-3C0E-8CE234059920}"/>
          </ac:picMkLst>
        </pc:picChg>
        <pc:picChg chg="add mod ord">
          <ac:chgData name="EL AAMILI HAMZA" userId="178bb77b-182e-47ec-9162-877c2b9b1f06" providerId="ADAL" clId="{A988729C-30A0-4DF1-BE98-C64099B63B34}" dt="2024-11-07T10:12:17.073" v="1088" actId="1076"/>
          <ac:picMkLst>
            <pc:docMk/>
            <pc:sldMk cId="3510862643" sldId="265"/>
            <ac:picMk id="6" creationId="{E3DCEA4C-48F9-5D24-327A-6B52A41E1F6D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218448-E438-4C78-96F6-6F2F39BAED7C}" type="datetimeFigureOut">
              <a:rPr lang="fr-FR" smtClean="0"/>
              <a:t>07/11/2024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E9BA98-A34B-4BA5-9963-E22AB21E06A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5636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E9BA98-A34B-4BA5-9963-E22AB21E06A8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9430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E9BA98-A34B-4BA5-9963-E22AB21E06A8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9976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539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82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22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88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37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661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866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64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694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95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520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11/7/2024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8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38" r:id="rId6"/>
    <p:sldLayoutId id="2147483734" r:id="rId7"/>
    <p:sldLayoutId id="2147483735" r:id="rId8"/>
    <p:sldLayoutId id="2147483736" r:id="rId9"/>
    <p:sldLayoutId id="2147483737" r:id="rId10"/>
    <p:sldLayoutId id="214748373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6" name="Image 5" descr="Une image contenant ciel, plein air, arbre, palmier&#10;&#10;Description générée automatiquement">
            <a:extLst>
              <a:ext uri="{FF2B5EF4-FFF2-40B4-BE49-F238E27FC236}">
                <a16:creationId xmlns:a16="http://schemas.microsoft.com/office/drawing/2014/main" id="{CDBA8563-0910-95C3-84AA-4AA01CEB6F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7" r="-1" b="4264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6EF391D-A833-557A-C963-9399E924E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654" y="565846"/>
            <a:ext cx="4958128" cy="3755144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fr-FR" sz="5000" b="0">
                <a:solidFill>
                  <a:srgbClr val="FFFFFF"/>
                </a:solidFill>
              </a:rPr>
              <a:t>Présentation du Service</a:t>
            </a:r>
            <a:br>
              <a:rPr lang="fr-FR" sz="5000">
                <a:solidFill>
                  <a:srgbClr val="FFFFFF"/>
                </a:solidFill>
              </a:rPr>
            </a:br>
            <a:r>
              <a:rPr lang="fr-FR" sz="5000" b="0">
                <a:solidFill>
                  <a:srgbClr val="FFFFFF"/>
                </a:solidFill>
              </a:rPr>
              <a:t>Équipements Aérogare</a:t>
            </a:r>
            <a:br>
              <a:rPr lang="fr-FR" sz="5000">
                <a:solidFill>
                  <a:srgbClr val="FFFFFF"/>
                </a:solidFill>
              </a:rPr>
            </a:br>
            <a:endParaRPr lang="fr-FR" sz="5000">
              <a:solidFill>
                <a:srgbClr val="FFFFFF"/>
              </a:solidFill>
            </a:endParaRPr>
          </a:p>
        </p:txBody>
      </p:sp>
      <p:grpSp>
        <p:nvGrpSpPr>
          <p:cNvPr id="90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99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100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6" name="ZoneTexte 25">
            <a:extLst>
              <a:ext uri="{FF2B5EF4-FFF2-40B4-BE49-F238E27FC236}">
                <a16:creationId xmlns:a16="http://schemas.microsoft.com/office/drawing/2014/main" id="{03688694-F205-4203-A43F-AE69376EA7D2}"/>
              </a:ext>
            </a:extLst>
          </p:cNvPr>
          <p:cNvSpPr txBox="1"/>
          <p:nvPr/>
        </p:nvSpPr>
        <p:spPr>
          <a:xfrm>
            <a:off x="201224" y="5862548"/>
            <a:ext cx="61566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fr-FR" sz="18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Réalisé par :</a:t>
            </a:r>
          </a:p>
          <a:p>
            <a:pPr algn="l"/>
            <a:r>
              <a:rPr lang="fr-FR" sz="1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M. EL AAMILI HAMZA</a:t>
            </a:r>
          </a:p>
        </p:txBody>
      </p:sp>
    </p:spTree>
    <p:extLst>
      <p:ext uri="{BB962C8B-B14F-4D97-AF65-F5344CB8AC3E}">
        <p14:creationId xmlns:p14="http://schemas.microsoft.com/office/powerpoint/2010/main" val="345581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F7EE50-349A-CCC4-BDA3-B2B6FE4E7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22" name="Rectangle 4621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623" name="Rectangle 4622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24" name="Top Left">
            <a:extLst>
              <a:ext uri="{FF2B5EF4-FFF2-40B4-BE49-F238E27FC236}">
                <a16:creationId xmlns:a16="http://schemas.microsoft.com/office/drawing/2014/main" id="{DC655204-C06A-4A55-9BB4-C79C4AF9D6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625" name="Freeform: Shape 4601">
              <a:extLst>
                <a:ext uri="{FF2B5EF4-FFF2-40B4-BE49-F238E27FC236}">
                  <a16:creationId xmlns:a16="http://schemas.microsoft.com/office/drawing/2014/main" id="{F83BC876-5C0C-438A-8928-B1EC2E1E4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626" name="Freeform: Shape 4602">
              <a:extLst>
                <a:ext uri="{FF2B5EF4-FFF2-40B4-BE49-F238E27FC236}">
                  <a16:creationId xmlns:a16="http://schemas.microsoft.com/office/drawing/2014/main" id="{B9B3EEC1-86B7-4DB1-AB38-E2D74939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7" name="Freeform: Shape 4603">
              <a:extLst>
                <a:ext uri="{FF2B5EF4-FFF2-40B4-BE49-F238E27FC236}">
                  <a16:creationId xmlns:a16="http://schemas.microsoft.com/office/drawing/2014/main" id="{BEB2CD0B-3D3E-4CF3-92F5-7AE77C22C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8" name="Freeform: Shape 4604">
              <a:extLst>
                <a:ext uri="{FF2B5EF4-FFF2-40B4-BE49-F238E27FC236}">
                  <a16:creationId xmlns:a16="http://schemas.microsoft.com/office/drawing/2014/main" id="{01561934-15F2-4620-A65F-28EB73CD7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9" name="Freeform: Shape 4605">
              <a:extLst>
                <a:ext uri="{FF2B5EF4-FFF2-40B4-BE49-F238E27FC236}">
                  <a16:creationId xmlns:a16="http://schemas.microsoft.com/office/drawing/2014/main" id="{DB9278E2-D464-4DE2-B229-D3D02ED2B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0" name="Freeform: Shape 4606">
              <a:extLst>
                <a:ext uri="{FF2B5EF4-FFF2-40B4-BE49-F238E27FC236}">
                  <a16:creationId xmlns:a16="http://schemas.microsoft.com/office/drawing/2014/main" id="{67AA3CE0-412D-4C03-9203-878479E0A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1" name="Freeform: Shape 4607">
              <a:extLst>
                <a:ext uri="{FF2B5EF4-FFF2-40B4-BE49-F238E27FC236}">
                  <a16:creationId xmlns:a16="http://schemas.microsoft.com/office/drawing/2014/main" id="{85785346-E446-47E2-B3DD-C1C561E68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2" name="Freeform: Shape 4608">
              <a:extLst>
                <a:ext uri="{FF2B5EF4-FFF2-40B4-BE49-F238E27FC236}">
                  <a16:creationId xmlns:a16="http://schemas.microsoft.com/office/drawing/2014/main" id="{0F6388E0-BD20-4901-B128-88D3D56A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Titre 2">
            <a:extLst>
              <a:ext uri="{FF2B5EF4-FFF2-40B4-BE49-F238E27FC236}">
                <a16:creationId xmlns:a16="http://schemas.microsoft.com/office/drawing/2014/main" id="{5ECD5E8A-82A3-81FB-8F93-C82D60C88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9012" y="274615"/>
            <a:ext cx="9393982" cy="909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Système de Traitement des Bagages </a:t>
            </a:r>
            <a:endParaRPr lang="en-US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4633" name="Bottom Right">
            <a:extLst>
              <a:ext uri="{FF2B5EF4-FFF2-40B4-BE49-F238E27FC236}">
                <a16:creationId xmlns:a16="http://schemas.microsoft.com/office/drawing/2014/main" id="{4C476EAB-383B-48F9-B661-B049EB50AE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4612" name="Freeform: Shape 4611">
              <a:extLst>
                <a:ext uri="{FF2B5EF4-FFF2-40B4-BE49-F238E27FC236}">
                  <a16:creationId xmlns:a16="http://schemas.microsoft.com/office/drawing/2014/main" id="{3045FFB7-76A2-4C6F-A15F-23BF1597C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4634" name="Graphic 157">
              <a:extLst>
                <a:ext uri="{FF2B5EF4-FFF2-40B4-BE49-F238E27FC236}">
                  <a16:creationId xmlns:a16="http://schemas.microsoft.com/office/drawing/2014/main" id="{F4E5EB5B-D417-4B20-9CBE-F3DCCA5F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635" name="Freeform: Shape 4614">
                <a:extLst>
                  <a:ext uri="{FF2B5EF4-FFF2-40B4-BE49-F238E27FC236}">
                    <a16:creationId xmlns:a16="http://schemas.microsoft.com/office/drawing/2014/main" id="{56643958-DAAD-4611-BCC7-9BDB5917C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6" name="Freeform: Shape 4615">
                <a:extLst>
                  <a:ext uri="{FF2B5EF4-FFF2-40B4-BE49-F238E27FC236}">
                    <a16:creationId xmlns:a16="http://schemas.microsoft.com/office/drawing/2014/main" id="{263D00C7-B9D3-4681-8C55-F137CBD36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7" name="Freeform: Shape 4616">
                <a:extLst>
                  <a:ext uri="{FF2B5EF4-FFF2-40B4-BE49-F238E27FC236}">
                    <a16:creationId xmlns:a16="http://schemas.microsoft.com/office/drawing/2014/main" id="{0539B678-9BB9-4639-B9A4-4511639BB4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8" name="Freeform: Shape 4617">
                <a:extLst>
                  <a:ext uri="{FF2B5EF4-FFF2-40B4-BE49-F238E27FC236}">
                    <a16:creationId xmlns:a16="http://schemas.microsoft.com/office/drawing/2014/main" id="{C14F8CDF-D0D2-43AD-A7AB-0871C24A6E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9" name="Freeform: Shape 4618">
                <a:extLst>
                  <a:ext uri="{FF2B5EF4-FFF2-40B4-BE49-F238E27FC236}">
                    <a16:creationId xmlns:a16="http://schemas.microsoft.com/office/drawing/2014/main" id="{25D54C27-D98D-4E8C-87BD-E0ECAB3BAE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40" name="Freeform: Shape 4619">
                <a:extLst>
                  <a:ext uri="{FF2B5EF4-FFF2-40B4-BE49-F238E27FC236}">
                    <a16:creationId xmlns:a16="http://schemas.microsoft.com/office/drawing/2014/main" id="{CA10EDED-B646-4197-BF0C-C4A83018BA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21" name="Freeform: Shape 4620">
                <a:extLst>
                  <a:ext uri="{FF2B5EF4-FFF2-40B4-BE49-F238E27FC236}">
                    <a16:creationId xmlns:a16="http://schemas.microsoft.com/office/drawing/2014/main" id="{B9B3D029-DC96-4655-89E2-D9387B3D5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641" name="Freeform: Shape 4613">
              <a:extLst>
                <a:ext uri="{FF2B5EF4-FFF2-40B4-BE49-F238E27FC236}">
                  <a16:creationId xmlns:a16="http://schemas.microsoft.com/office/drawing/2014/main" id="{EF12D98D-E6A5-437D-830E-C5C0E7ACE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7" name="Titre 2">
            <a:extLst>
              <a:ext uri="{FF2B5EF4-FFF2-40B4-BE49-F238E27FC236}">
                <a16:creationId xmlns:a16="http://schemas.microsoft.com/office/drawing/2014/main" id="{2247AC9B-C322-4818-98E9-5C6B63A2A816}"/>
              </a:ext>
            </a:extLst>
          </p:cNvPr>
          <p:cNvSpPr txBox="1">
            <a:spLocks/>
          </p:cNvSpPr>
          <p:nvPr/>
        </p:nvSpPr>
        <p:spPr>
          <a:xfrm>
            <a:off x="448460" y="3188692"/>
            <a:ext cx="4987809" cy="1475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aphicFrame>
        <p:nvGraphicFramePr>
          <p:cNvPr id="11" name="Tableau 10">
            <a:extLst>
              <a:ext uri="{FF2B5EF4-FFF2-40B4-BE49-F238E27FC236}">
                <a16:creationId xmlns:a16="http://schemas.microsoft.com/office/drawing/2014/main" id="{E67249A9-9E70-49E5-B154-7AE429DCFA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8286809"/>
              </p:ext>
            </p:extLst>
          </p:nvPr>
        </p:nvGraphicFramePr>
        <p:xfrm>
          <a:off x="556896" y="1504040"/>
          <a:ext cx="11186643" cy="4570481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2464611">
                  <a:extLst>
                    <a:ext uri="{9D8B030D-6E8A-4147-A177-3AD203B41FA5}">
                      <a16:colId xmlns:a16="http://schemas.microsoft.com/office/drawing/2014/main" val="1710253504"/>
                    </a:ext>
                  </a:extLst>
                </a:gridCol>
                <a:gridCol w="2498961">
                  <a:extLst>
                    <a:ext uri="{9D8B030D-6E8A-4147-A177-3AD203B41FA5}">
                      <a16:colId xmlns:a16="http://schemas.microsoft.com/office/drawing/2014/main" val="3058364719"/>
                    </a:ext>
                  </a:extLst>
                </a:gridCol>
                <a:gridCol w="2498961">
                  <a:extLst>
                    <a:ext uri="{9D8B030D-6E8A-4147-A177-3AD203B41FA5}">
                      <a16:colId xmlns:a16="http://schemas.microsoft.com/office/drawing/2014/main" val="3872729078"/>
                    </a:ext>
                  </a:extLst>
                </a:gridCol>
                <a:gridCol w="1743262">
                  <a:extLst>
                    <a:ext uri="{9D8B030D-6E8A-4147-A177-3AD203B41FA5}">
                      <a16:colId xmlns:a16="http://schemas.microsoft.com/office/drawing/2014/main" val="368740960"/>
                    </a:ext>
                  </a:extLst>
                </a:gridCol>
                <a:gridCol w="1980848">
                  <a:extLst>
                    <a:ext uri="{9D8B030D-6E8A-4147-A177-3AD203B41FA5}">
                      <a16:colId xmlns:a16="http://schemas.microsoft.com/office/drawing/2014/main" val="320444522"/>
                    </a:ext>
                  </a:extLst>
                </a:gridCol>
              </a:tblGrid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1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FAMILLE</a:t>
                      </a:r>
                      <a:endParaRPr lang="fr-MA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1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équipement</a:t>
                      </a:r>
                      <a:endParaRPr lang="fr-MA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1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EMPLACEMENT</a:t>
                      </a:r>
                      <a:endParaRPr lang="fr-MA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Date de mise en service</a:t>
                      </a:r>
                      <a:endParaRPr lang="fr-FR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1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Etat</a:t>
                      </a:r>
                      <a:endParaRPr lang="fr-MA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6428993"/>
                  </a:ext>
                </a:extLst>
              </a:tr>
              <a:tr h="23200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BASCULE FEMA Type B200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Comptoir d'enregistrement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2539974304"/>
                  </a:ext>
                </a:extLst>
              </a:tr>
              <a:tr h="23200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BASCULE FEMA Type B200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Comptoir d'enregistrement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236472983"/>
                  </a:ext>
                </a:extLst>
              </a:tr>
              <a:tr h="23200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BASCULE FEMA Type B200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Comptoir d'enregistrement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2951708558"/>
                  </a:ext>
                </a:extLst>
              </a:tr>
              <a:tr h="23200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BASCULE FEMA Type B200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Comptoir d'enregistrement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3755428625"/>
                  </a:ext>
                </a:extLst>
              </a:tr>
              <a:tr h="23200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BASCULE FEMA Type B200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Comptoir d'enregistrement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2495248061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Collecteur 9 m 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DEPART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377631833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Convoyeur d’acheminement  3.70 m 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DEPART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3266867047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Convoyeur d’acheminement  2.5 m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DEPART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1959817685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Convoyeur en amant RX 1.20m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DEPART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1942201822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Rideaux à larnières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DEPART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2995233724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Volets anti-intrusion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DEPART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435360872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Coffret électrique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DEPART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2859403163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Convoyeur collecteur 4m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ARRIVEE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3309782691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Convoyeur d’injection 3m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ARRIVEE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855531569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Volets anti-intrusion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ARRIVEE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1023558316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Coffret électrique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ARRIVEE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852570307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Carrousel 48 m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ARRIVEE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3664434358"/>
                  </a:ext>
                </a:extLst>
              </a:tr>
              <a:tr h="243604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 Système de Traitement des Bagages  </a:t>
                      </a:r>
                      <a:endParaRPr lang="fr-F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Rideaux à larnières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ARRIVEE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9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81" marR="8081" marT="8081" marB="0" anchor="ctr"/>
                </a:tc>
                <a:extLst>
                  <a:ext uri="{0D108BD9-81ED-4DB2-BD59-A6C34878D82A}">
                    <a16:rowId xmlns:a16="http://schemas.microsoft.com/office/drawing/2014/main" val="2988719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52854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F7EE50-349A-CCC4-BDA3-B2B6FE4E7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22" name="Rectangle 4621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623" name="Rectangle 4622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24" name="Top Left">
            <a:extLst>
              <a:ext uri="{FF2B5EF4-FFF2-40B4-BE49-F238E27FC236}">
                <a16:creationId xmlns:a16="http://schemas.microsoft.com/office/drawing/2014/main" id="{DC655204-C06A-4A55-9BB4-C79C4AF9D6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625" name="Freeform: Shape 4601">
              <a:extLst>
                <a:ext uri="{FF2B5EF4-FFF2-40B4-BE49-F238E27FC236}">
                  <a16:creationId xmlns:a16="http://schemas.microsoft.com/office/drawing/2014/main" id="{F83BC876-5C0C-438A-8928-B1EC2E1E4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626" name="Freeform: Shape 4602">
              <a:extLst>
                <a:ext uri="{FF2B5EF4-FFF2-40B4-BE49-F238E27FC236}">
                  <a16:creationId xmlns:a16="http://schemas.microsoft.com/office/drawing/2014/main" id="{B9B3EEC1-86B7-4DB1-AB38-E2D74939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7" name="Freeform: Shape 4603">
              <a:extLst>
                <a:ext uri="{FF2B5EF4-FFF2-40B4-BE49-F238E27FC236}">
                  <a16:creationId xmlns:a16="http://schemas.microsoft.com/office/drawing/2014/main" id="{BEB2CD0B-3D3E-4CF3-92F5-7AE77C22C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8" name="Freeform: Shape 4604">
              <a:extLst>
                <a:ext uri="{FF2B5EF4-FFF2-40B4-BE49-F238E27FC236}">
                  <a16:creationId xmlns:a16="http://schemas.microsoft.com/office/drawing/2014/main" id="{01561934-15F2-4620-A65F-28EB73CD7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9" name="Freeform: Shape 4605">
              <a:extLst>
                <a:ext uri="{FF2B5EF4-FFF2-40B4-BE49-F238E27FC236}">
                  <a16:creationId xmlns:a16="http://schemas.microsoft.com/office/drawing/2014/main" id="{DB9278E2-D464-4DE2-B229-D3D02ED2B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0" name="Freeform: Shape 4606">
              <a:extLst>
                <a:ext uri="{FF2B5EF4-FFF2-40B4-BE49-F238E27FC236}">
                  <a16:creationId xmlns:a16="http://schemas.microsoft.com/office/drawing/2014/main" id="{67AA3CE0-412D-4C03-9203-878479E0A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1" name="Freeform: Shape 4607">
              <a:extLst>
                <a:ext uri="{FF2B5EF4-FFF2-40B4-BE49-F238E27FC236}">
                  <a16:creationId xmlns:a16="http://schemas.microsoft.com/office/drawing/2014/main" id="{85785346-E446-47E2-B3DD-C1C561E68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2" name="Freeform: Shape 4608">
              <a:extLst>
                <a:ext uri="{FF2B5EF4-FFF2-40B4-BE49-F238E27FC236}">
                  <a16:creationId xmlns:a16="http://schemas.microsoft.com/office/drawing/2014/main" id="{0F6388E0-BD20-4901-B128-88D3D56A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Titre 2">
            <a:extLst>
              <a:ext uri="{FF2B5EF4-FFF2-40B4-BE49-F238E27FC236}">
                <a16:creationId xmlns:a16="http://schemas.microsoft.com/office/drawing/2014/main" id="{5ECD5E8A-82A3-81FB-8F93-C82D60C88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968" y="308239"/>
            <a:ext cx="4179247" cy="71626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Electrothermie</a:t>
            </a:r>
            <a:endParaRPr lang="en-US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4633" name="Bottom Right">
            <a:extLst>
              <a:ext uri="{FF2B5EF4-FFF2-40B4-BE49-F238E27FC236}">
                <a16:creationId xmlns:a16="http://schemas.microsoft.com/office/drawing/2014/main" id="{4C476EAB-383B-48F9-B661-B049EB50AE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4612" name="Freeform: Shape 4611">
              <a:extLst>
                <a:ext uri="{FF2B5EF4-FFF2-40B4-BE49-F238E27FC236}">
                  <a16:creationId xmlns:a16="http://schemas.microsoft.com/office/drawing/2014/main" id="{3045FFB7-76A2-4C6F-A15F-23BF1597C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4634" name="Graphic 157">
              <a:extLst>
                <a:ext uri="{FF2B5EF4-FFF2-40B4-BE49-F238E27FC236}">
                  <a16:creationId xmlns:a16="http://schemas.microsoft.com/office/drawing/2014/main" id="{F4E5EB5B-D417-4B20-9CBE-F3DCCA5F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635" name="Freeform: Shape 4614">
                <a:extLst>
                  <a:ext uri="{FF2B5EF4-FFF2-40B4-BE49-F238E27FC236}">
                    <a16:creationId xmlns:a16="http://schemas.microsoft.com/office/drawing/2014/main" id="{56643958-DAAD-4611-BCC7-9BDB5917C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6" name="Freeform: Shape 4615">
                <a:extLst>
                  <a:ext uri="{FF2B5EF4-FFF2-40B4-BE49-F238E27FC236}">
                    <a16:creationId xmlns:a16="http://schemas.microsoft.com/office/drawing/2014/main" id="{263D00C7-B9D3-4681-8C55-F137CBD36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7" name="Freeform: Shape 4616">
                <a:extLst>
                  <a:ext uri="{FF2B5EF4-FFF2-40B4-BE49-F238E27FC236}">
                    <a16:creationId xmlns:a16="http://schemas.microsoft.com/office/drawing/2014/main" id="{0539B678-9BB9-4639-B9A4-4511639BB4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8" name="Freeform: Shape 4617">
                <a:extLst>
                  <a:ext uri="{FF2B5EF4-FFF2-40B4-BE49-F238E27FC236}">
                    <a16:creationId xmlns:a16="http://schemas.microsoft.com/office/drawing/2014/main" id="{C14F8CDF-D0D2-43AD-A7AB-0871C24A6E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9" name="Freeform: Shape 4618">
                <a:extLst>
                  <a:ext uri="{FF2B5EF4-FFF2-40B4-BE49-F238E27FC236}">
                    <a16:creationId xmlns:a16="http://schemas.microsoft.com/office/drawing/2014/main" id="{25D54C27-D98D-4E8C-87BD-E0ECAB3BAE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40" name="Freeform: Shape 4619">
                <a:extLst>
                  <a:ext uri="{FF2B5EF4-FFF2-40B4-BE49-F238E27FC236}">
                    <a16:creationId xmlns:a16="http://schemas.microsoft.com/office/drawing/2014/main" id="{CA10EDED-B646-4197-BF0C-C4A83018BA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21" name="Freeform: Shape 4620">
                <a:extLst>
                  <a:ext uri="{FF2B5EF4-FFF2-40B4-BE49-F238E27FC236}">
                    <a16:creationId xmlns:a16="http://schemas.microsoft.com/office/drawing/2014/main" id="{B9B3D029-DC96-4655-89E2-D9387B3D5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641" name="Freeform: Shape 4613">
              <a:extLst>
                <a:ext uri="{FF2B5EF4-FFF2-40B4-BE49-F238E27FC236}">
                  <a16:creationId xmlns:a16="http://schemas.microsoft.com/office/drawing/2014/main" id="{EF12D98D-E6A5-437D-830E-C5C0E7ACE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7" name="Titre 2">
            <a:extLst>
              <a:ext uri="{FF2B5EF4-FFF2-40B4-BE49-F238E27FC236}">
                <a16:creationId xmlns:a16="http://schemas.microsoft.com/office/drawing/2014/main" id="{2247AC9B-C322-4818-98E9-5C6B63A2A816}"/>
              </a:ext>
            </a:extLst>
          </p:cNvPr>
          <p:cNvSpPr txBox="1">
            <a:spLocks/>
          </p:cNvSpPr>
          <p:nvPr/>
        </p:nvSpPr>
        <p:spPr>
          <a:xfrm>
            <a:off x="448460" y="3188692"/>
            <a:ext cx="4987809" cy="1475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255C7A25-8776-44B8-9ABD-B2E65F8D9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73020"/>
              </p:ext>
            </p:extLst>
          </p:nvPr>
        </p:nvGraphicFramePr>
        <p:xfrm>
          <a:off x="296036" y="1123054"/>
          <a:ext cx="11457999" cy="5243671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2674513">
                  <a:extLst>
                    <a:ext uri="{9D8B030D-6E8A-4147-A177-3AD203B41FA5}">
                      <a16:colId xmlns:a16="http://schemas.microsoft.com/office/drawing/2014/main" val="4216173012"/>
                    </a:ext>
                  </a:extLst>
                </a:gridCol>
                <a:gridCol w="2402108">
                  <a:extLst>
                    <a:ext uri="{9D8B030D-6E8A-4147-A177-3AD203B41FA5}">
                      <a16:colId xmlns:a16="http://schemas.microsoft.com/office/drawing/2014/main" val="2136102819"/>
                    </a:ext>
                  </a:extLst>
                </a:gridCol>
                <a:gridCol w="2402108">
                  <a:extLst>
                    <a:ext uri="{9D8B030D-6E8A-4147-A177-3AD203B41FA5}">
                      <a16:colId xmlns:a16="http://schemas.microsoft.com/office/drawing/2014/main" val="3736267954"/>
                    </a:ext>
                  </a:extLst>
                </a:gridCol>
                <a:gridCol w="1675697">
                  <a:extLst>
                    <a:ext uri="{9D8B030D-6E8A-4147-A177-3AD203B41FA5}">
                      <a16:colId xmlns:a16="http://schemas.microsoft.com/office/drawing/2014/main" val="431842414"/>
                    </a:ext>
                  </a:extLst>
                </a:gridCol>
                <a:gridCol w="2303573">
                  <a:extLst>
                    <a:ext uri="{9D8B030D-6E8A-4147-A177-3AD203B41FA5}">
                      <a16:colId xmlns:a16="http://schemas.microsoft.com/office/drawing/2014/main" val="2224265250"/>
                    </a:ext>
                  </a:extLst>
                </a:gridCol>
              </a:tblGrid>
              <a:tr h="208271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1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FAMILLE</a:t>
                      </a:r>
                      <a:endParaRPr lang="fr-MA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1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équipement</a:t>
                      </a:r>
                      <a:endParaRPr lang="fr-MA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1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CARACTÉRISTIQUE</a:t>
                      </a:r>
                      <a:endParaRPr lang="fr-MA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Date de mise en service</a:t>
                      </a:r>
                      <a:endParaRPr lang="fr-FR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1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Etat</a:t>
                      </a:r>
                      <a:endParaRPr lang="fr-MA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2365424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CENTRAL DE TRAITEMENT D’AIR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TRANE CCTA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15 kW 400 VAC 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DÉGRADÉ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427359754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CENTRAL DE TRAITEMENT D’AIR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TRANE CCTA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15 kW 400 VAC 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DÉGRADÉ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180550658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CENTRAL DE TRAITEMENT D’AIR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TRANE CCTA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15 kW 400 VAC 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DÉGRADÉ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137150909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CENTRAL DE TRAITEMENT D’AIR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TRANE CCTA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15 kW 400 VAC 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DÉGRADÉ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960710263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CENTRAL DE TRAITEMENT D’AIR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TRANE CCTA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7 kW 400 VAC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DÉGRADÉ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86732252"/>
                  </a:ext>
                </a:extLst>
              </a:tr>
              <a:tr h="159120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GROUPES FRIGORIFIQUES D’EAU GLACÉE</a:t>
                      </a:r>
                      <a:endParaRPr lang="fr-MA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TRANE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85 kWR407C400 VAC</a:t>
                      </a:r>
                      <a:endParaRPr lang="pl-PL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835609472"/>
                  </a:ext>
                </a:extLst>
              </a:tr>
              <a:tr h="101928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GROUPES FRIGORIFIQUES D’EAU GLACÉE</a:t>
                      </a:r>
                      <a:endParaRPr lang="fr-MA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TRANE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85 kWR407C400 VAC</a:t>
                      </a:r>
                      <a:endParaRPr lang="pl-PL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223938989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POMPE À CHALEUR AIR-EAU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152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791933589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SYSTÈME DÉSENFUMAGE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CHAYSOL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3,8 KW 400 VAC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3707183639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SYSTÈME DÉSENFUMAGE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CHAYSOL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3,8 KW 400 VAC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885968398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SYSTÈME DÉSENFUMAGE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CHAYSOL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3,8 KW 400 VAC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788819190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SYSTÈME DÉSENFUMAGE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CHAYSOL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3,8 KW 400 VAC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4288029561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2,4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377396173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3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554848354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3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017716686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3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15335337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3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584241284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3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054163998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3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032947749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3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3302550329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503785265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407051099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638639814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078376871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056282100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591762516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77273098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863583504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3047271200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058674366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6400993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745745697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321416326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3816164747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977689108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VENTILOCONVECTEUR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4,4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682733743"/>
                  </a:ext>
                </a:extLst>
              </a:tr>
              <a:tr h="14920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SYSTÈME DE DÉBIT DE RÉFREGIRENT VARIABLE (VRV)</a:t>
                      </a:r>
                      <a:endParaRPr lang="fr-FR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CARRIER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37,5 kWR410380/415 VAC</a:t>
                      </a:r>
                      <a:endParaRPr lang="pl-PL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1414565837"/>
                  </a:ext>
                </a:extLst>
              </a:tr>
              <a:tr h="132147"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POMPE À CHALEUR AIR-EAU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AERMEC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152 kW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>
                          <a:solidFill>
                            <a:srgbClr val="000000"/>
                          </a:solidFill>
                          <a:effectLst/>
                        </a:rPr>
                        <a:t> </a:t>
                      </a:r>
                      <a:endParaRPr lang="fr-MA" sz="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MA" sz="6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MA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931" marR="4931" marT="4931" marB="0" anchor="ctr"/>
                </a:tc>
                <a:extLst>
                  <a:ext uri="{0D108BD9-81ED-4DB2-BD59-A6C34878D82A}">
                    <a16:rowId xmlns:a16="http://schemas.microsoft.com/office/drawing/2014/main" val="21442877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8228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F7EE50-349A-CCC4-BDA3-B2B6FE4E7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22" name="Rectangle 4621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623" name="Rectangle 4622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24" name="Top Left">
            <a:extLst>
              <a:ext uri="{FF2B5EF4-FFF2-40B4-BE49-F238E27FC236}">
                <a16:creationId xmlns:a16="http://schemas.microsoft.com/office/drawing/2014/main" id="{DC655204-C06A-4A55-9BB4-C79C4AF9D6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625" name="Freeform: Shape 4601">
              <a:extLst>
                <a:ext uri="{FF2B5EF4-FFF2-40B4-BE49-F238E27FC236}">
                  <a16:creationId xmlns:a16="http://schemas.microsoft.com/office/drawing/2014/main" id="{F83BC876-5C0C-438A-8928-B1EC2E1E4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626" name="Freeform: Shape 4602">
              <a:extLst>
                <a:ext uri="{FF2B5EF4-FFF2-40B4-BE49-F238E27FC236}">
                  <a16:creationId xmlns:a16="http://schemas.microsoft.com/office/drawing/2014/main" id="{B9B3EEC1-86B7-4DB1-AB38-E2D74939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7" name="Freeform: Shape 4603">
              <a:extLst>
                <a:ext uri="{FF2B5EF4-FFF2-40B4-BE49-F238E27FC236}">
                  <a16:creationId xmlns:a16="http://schemas.microsoft.com/office/drawing/2014/main" id="{BEB2CD0B-3D3E-4CF3-92F5-7AE77C22C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8" name="Freeform: Shape 4604">
              <a:extLst>
                <a:ext uri="{FF2B5EF4-FFF2-40B4-BE49-F238E27FC236}">
                  <a16:creationId xmlns:a16="http://schemas.microsoft.com/office/drawing/2014/main" id="{01561934-15F2-4620-A65F-28EB73CD7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9" name="Freeform: Shape 4605">
              <a:extLst>
                <a:ext uri="{FF2B5EF4-FFF2-40B4-BE49-F238E27FC236}">
                  <a16:creationId xmlns:a16="http://schemas.microsoft.com/office/drawing/2014/main" id="{DB9278E2-D464-4DE2-B229-D3D02ED2B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0" name="Freeform: Shape 4606">
              <a:extLst>
                <a:ext uri="{FF2B5EF4-FFF2-40B4-BE49-F238E27FC236}">
                  <a16:creationId xmlns:a16="http://schemas.microsoft.com/office/drawing/2014/main" id="{67AA3CE0-412D-4C03-9203-878479E0A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1" name="Freeform: Shape 4607">
              <a:extLst>
                <a:ext uri="{FF2B5EF4-FFF2-40B4-BE49-F238E27FC236}">
                  <a16:creationId xmlns:a16="http://schemas.microsoft.com/office/drawing/2014/main" id="{85785346-E446-47E2-B3DD-C1C561E68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2" name="Freeform: Shape 4608">
              <a:extLst>
                <a:ext uri="{FF2B5EF4-FFF2-40B4-BE49-F238E27FC236}">
                  <a16:creationId xmlns:a16="http://schemas.microsoft.com/office/drawing/2014/main" id="{0F6388E0-BD20-4901-B128-88D3D56A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Titre 2">
            <a:extLst>
              <a:ext uri="{FF2B5EF4-FFF2-40B4-BE49-F238E27FC236}">
                <a16:creationId xmlns:a16="http://schemas.microsoft.com/office/drawing/2014/main" id="{5ECD5E8A-82A3-81FB-8F93-C82D60C88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968" y="308239"/>
            <a:ext cx="4179247" cy="71626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fr-FR" dirty="0">
                <a:solidFill>
                  <a:srgbClr val="000000"/>
                </a:solidFill>
                <a:latin typeface="Calibri" panose="020F0502020204030204" pitchFamily="34" charset="0"/>
              </a:rPr>
              <a:t>Electrothermie</a:t>
            </a:r>
            <a:endParaRPr lang="en-US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4633" name="Bottom Right">
            <a:extLst>
              <a:ext uri="{FF2B5EF4-FFF2-40B4-BE49-F238E27FC236}">
                <a16:creationId xmlns:a16="http://schemas.microsoft.com/office/drawing/2014/main" id="{4C476EAB-383B-48F9-B661-B049EB50AE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4612" name="Freeform: Shape 4611">
              <a:extLst>
                <a:ext uri="{FF2B5EF4-FFF2-40B4-BE49-F238E27FC236}">
                  <a16:creationId xmlns:a16="http://schemas.microsoft.com/office/drawing/2014/main" id="{3045FFB7-76A2-4C6F-A15F-23BF1597C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4634" name="Graphic 157">
              <a:extLst>
                <a:ext uri="{FF2B5EF4-FFF2-40B4-BE49-F238E27FC236}">
                  <a16:creationId xmlns:a16="http://schemas.microsoft.com/office/drawing/2014/main" id="{F4E5EB5B-D417-4B20-9CBE-F3DCCA5F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635" name="Freeform: Shape 4614">
                <a:extLst>
                  <a:ext uri="{FF2B5EF4-FFF2-40B4-BE49-F238E27FC236}">
                    <a16:creationId xmlns:a16="http://schemas.microsoft.com/office/drawing/2014/main" id="{56643958-DAAD-4611-BCC7-9BDB5917C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6" name="Freeform: Shape 4615">
                <a:extLst>
                  <a:ext uri="{FF2B5EF4-FFF2-40B4-BE49-F238E27FC236}">
                    <a16:creationId xmlns:a16="http://schemas.microsoft.com/office/drawing/2014/main" id="{263D00C7-B9D3-4681-8C55-F137CBD36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7" name="Freeform: Shape 4616">
                <a:extLst>
                  <a:ext uri="{FF2B5EF4-FFF2-40B4-BE49-F238E27FC236}">
                    <a16:creationId xmlns:a16="http://schemas.microsoft.com/office/drawing/2014/main" id="{0539B678-9BB9-4639-B9A4-4511639BB4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8" name="Freeform: Shape 4617">
                <a:extLst>
                  <a:ext uri="{FF2B5EF4-FFF2-40B4-BE49-F238E27FC236}">
                    <a16:creationId xmlns:a16="http://schemas.microsoft.com/office/drawing/2014/main" id="{C14F8CDF-D0D2-43AD-A7AB-0871C24A6E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9" name="Freeform: Shape 4618">
                <a:extLst>
                  <a:ext uri="{FF2B5EF4-FFF2-40B4-BE49-F238E27FC236}">
                    <a16:creationId xmlns:a16="http://schemas.microsoft.com/office/drawing/2014/main" id="{25D54C27-D98D-4E8C-87BD-E0ECAB3BAE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40" name="Freeform: Shape 4619">
                <a:extLst>
                  <a:ext uri="{FF2B5EF4-FFF2-40B4-BE49-F238E27FC236}">
                    <a16:creationId xmlns:a16="http://schemas.microsoft.com/office/drawing/2014/main" id="{CA10EDED-B646-4197-BF0C-C4A83018BA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21" name="Freeform: Shape 4620">
                <a:extLst>
                  <a:ext uri="{FF2B5EF4-FFF2-40B4-BE49-F238E27FC236}">
                    <a16:creationId xmlns:a16="http://schemas.microsoft.com/office/drawing/2014/main" id="{B9B3D029-DC96-4655-89E2-D9387B3D5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641" name="Freeform: Shape 4613">
              <a:extLst>
                <a:ext uri="{FF2B5EF4-FFF2-40B4-BE49-F238E27FC236}">
                  <a16:creationId xmlns:a16="http://schemas.microsoft.com/office/drawing/2014/main" id="{EF12D98D-E6A5-437D-830E-C5C0E7ACE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7" name="Titre 2">
            <a:extLst>
              <a:ext uri="{FF2B5EF4-FFF2-40B4-BE49-F238E27FC236}">
                <a16:creationId xmlns:a16="http://schemas.microsoft.com/office/drawing/2014/main" id="{2247AC9B-C322-4818-98E9-5C6B63A2A816}"/>
              </a:ext>
            </a:extLst>
          </p:cNvPr>
          <p:cNvSpPr txBox="1">
            <a:spLocks/>
          </p:cNvSpPr>
          <p:nvPr/>
        </p:nvSpPr>
        <p:spPr>
          <a:xfrm>
            <a:off x="448460" y="3188692"/>
            <a:ext cx="4987809" cy="14755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9929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Rectangle 175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77" name="Freeform: Shape 85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78" name="Freeform: Shape 87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79" name="Freeform: Shape 89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80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81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182" name="Rectangle 181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184" name="Top Left">
            <a:extLst>
              <a:ext uri="{FF2B5EF4-FFF2-40B4-BE49-F238E27FC236}">
                <a16:creationId xmlns:a16="http://schemas.microsoft.com/office/drawing/2014/main" id="{9C6A6A21-4C17-4D70-902F-429763934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680322C-01BD-4DDE-8667-A1C82E341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00CD4D67-14DF-4C2D-B42C-0532C55AC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A40E032-134E-4905-9B38-5C5D53B86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25DAE0B8-3872-45CE-8EF9-412CDEC3C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33FDCF74-E06B-4837-A10F-033EE637D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4BADACF-06C7-4B5D-A714-089786B51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52BFF042-59B9-4F74-8514-96C43FB8B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370FECA2-981E-4045-81E5-F5F6C72DE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6EF391D-A833-557A-C963-9399E924E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52594" y="862178"/>
            <a:ext cx="1817161" cy="123458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sz="4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Plan</a:t>
            </a:r>
            <a:br>
              <a:rPr lang="en-US" sz="4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sz="44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DC97357B-FE90-18D2-0680-EBDC2AA1DE32}"/>
              </a:ext>
            </a:extLst>
          </p:cNvPr>
          <p:cNvSpPr txBox="1">
            <a:spLocks/>
          </p:cNvSpPr>
          <p:nvPr/>
        </p:nvSpPr>
        <p:spPr>
          <a:xfrm>
            <a:off x="1185755" y="2224386"/>
            <a:ext cx="5604997" cy="388870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228600" algn="l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dirty="0">
                <a:latin typeface="+mn-lt"/>
                <a:ea typeface="+mn-ea"/>
                <a:cs typeface="+mn-cs"/>
              </a:rPr>
              <a:t>Mission et </a:t>
            </a:r>
            <a:r>
              <a:rPr lang="en-US" sz="1800" dirty="0" err="1">
                <a:latin typeface="+mn-lt"/>
                <a:ea typeface="+mn-ea"/>
                <a:cs typeface="+mn-cs"/>
              </a:rPr>
              <a:t>équipements</a:t>
            </a:r>
            <a:r>
              <a:rPr lang="en-US" sz="1800" dirty="0">
                <a:latin typeface="+mn-lt"/>
                <a:ea typeface="+mn-ea"/>
                <a:cs typeface="+mn-cs"/>
              </a:rPr>
              <a:t> assurer par équipe technique </a:t>
            </a:r>
          </a:p>
          <a:p>
            <a:pPr marL="857250" indent="-228600" algn="l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dirty="0" err="1">
                <a:latin typeface="+mn-lt"/>
                <a:ea typeface="+mn-ea"/>
                <a:cs typeface="+mn-cs"/>
              </a:rPr>
              <a:t>Procédures</a:t>
            </a:r>
            <a:r>
              <a:rPr lang="en-US" sz="1800" dirty="0">
                <a:latin typeface="+mn-lt"/>
                <a:ea typeface="+mn-ea"/>
                <a:cs typeface="+mn-cs"/>
              </a:rPr>
              <a:t> et </a:t>
            </a:r>
            <a:r>
              <a:rPr lang="en-US" sz="1800" dirty="0" err="1">
                <a:latin typeface="+mn-lt"/>
                <a:ea typeface="+mn-ea"/>
                <a:cs typeface="+mn-cs"/>
              </a:rPr>
              <a:t>Activités</a:t>
            </a:r>
            <a:endParaRPr lang="en-US" sz="1800" dirty="0">
              <a:latin typeface="+mn-lt"/>
              <a:ea typeface="+mn-ea"/>
              <a:cs typeface="+mn-cs"/>
            </a:endParaRPr>
          </a:p>
          <a:p>
            <a:pPr marL="857250" indent="-228600" algn="l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dirty="0">
                <a:latin typeface="+mn-lt"/>
                <a:ea typeface="+mn-ea"/>
                <a:cs typeface="+mn-cs"/>
              </a:rPr>
              <a:t>Points Forts du Service</a:t>
            </a:r>
          </a:p>
          <a:p>
            <a:pPr marL="857250" indent="-228600" algn="l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dirty="0">
                <a:latin typeface="+mn-lt"/>
                <a:ea typeface="+mn-ea"/>
                <a:cs typeface="+mn-cs"/>
              </a:rPr>
              <a:t>Points </a:t>
            </a:r>
            <a:r>
              <a:rPr lang="en-US" sz="1800" dirty="0" err="1">
                <a:latin typeface="+mn-lt"/>
                <a:ea typeface="+mn-ea"/>
                <a:cs typeface="+mn-cs"/>
              </a:rPr>
              <a:t>Faibles</a:t>
            </a:r>
            <a:r>
              <a:rPr lang="en-US" sz="1800" dirty="0">
                <a:latin typeface="+mn-lt"/>
                <a:ea typeface="+mn-ea"/>
                <a:cs typeface="+mn-cs"/>
              </a:rPr>
              <a:t> du Service</a:t>
            </a:r>
          </a:p>
          <a:p>
            <a:pPr marL="857250" indent="-228600" algn="l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dirty="0">
                <a:latin typeface="+mn-lt"/>
                <a:ea typeface="+mn-ea"/>
                <a:cs typeface="+mn-cs"/>
              </a:rPr>
              <a:t>Aspects à </a:t>
            </a:r>
            <a:r>
              <a:rPr lang="en-US" sz="1800" dirty="0" err="1">
                <a:latin typeface="+mn-lt"/>
                <a:ea typeface="+mn-ea"/>
                <a:cs typeface="+mn-cs"/>
              </a:rPr>
              <a:t>Améliorer</a:t>
            </a:r>
            <a:endParaRPr lang="en-US" sz="1800" dirty="0">
              <a:latin typeface="+mn-lt"/>
              <a:ea typeface="+mn-ea"/>
              <a:cs typeface="+mn-cs"/>
            </a:endParaRPr>
          </a:p>
          <a:p>
            <a:pPr marL="857250" indent="-228600" algn="l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dirty="0" err="1">
                <a:latin typeface="+mn-lt"/>
                <a:ea typeface="+mn-ea"/>
                <a:cs typeface="+mn-cs"/>
              </a:rPr>
              <a:t>Difficulté</a:t>
            </a:r>
            <a:endParaRPr lang="en-US" sz="1800" dirty="0">
              <a:latin typeface="+mn-lt"/>
              <a:ea typeface="+mn-ea"/>
              <a:cs typeface="+mn-cs"/>
            </a:endParaRPr>
          </a:p>
          <a:p>
            <a:pPr marL="857250" indent="-228600" algn="l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dirty="0" err="1">
                <a:latin typeface="+mn-lt"/>
                <a:ea typeface="+mn-ea"/>
                <a:cs typeface="+mn-cs"/>
              </a:rPr>
              <a:t>Rencontrées</a:t>
            </a:r>
            <a:endParaRPr lang="en-US" sz="1800" dirty="0">
              <a:latin typeface="+mn-lt"/>
              <a:ea typeface="+mn-ea"/>
              <a:cs typeface="+mn-cs"/>
            </a:endParaRPr>
          </a:p>
          <a:p>
            <a:pPr marL="857250" indent="-228600" algn="l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dirty="0">
                <a:latin typeface="+mn-lt"/>
                <a:ea typeface="+mn-ea"/>
                <a:cs typeface="+mn-cs"/>
              </a:rPr>
              <a:t>Menaces et </a:t>
            </a:r>
            <a:r>
              <a:rPr lang="en-US" sz="1800" dirty="0" err="1">
                <a:latin typeface="+mn-lt"/>
                <a:ea typeface="+mn-ea"/>
                <a:cs typeface="+mn-cs"/>
              </a:rPr>
              <a:t>Problèmes</a:t>
            </a:r>
            <a:r>
              <a:rPr lang="en-US" sz="1800" dirty="0"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latin typeface="+mn-lt"/>
                <a:ea typeface="+mn-ea"/>
                <a:cs typeface="+mn-cs"/>
              </a:rPr>
              <a:t>Potentiels</a:t>
            </a:r>
            <a:endParaRPr lang="en-US" sz="1800" dirty="0">
              <a:latin typeface="+mn-lt"/>
              <a:ea typeface="+mn-ea"/>
              <a:cs typeface="+mn-cs"/>
            </a:endParaRPr>
          </a:p>
          <a:p>
            <a:pPr marL="857250" indent="-228600" algn="l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dirty="0">
                <a:latin typeface="+mn-lt"/>
                <a:ea typeface="+mn-ea"/>
                <a:cs typeface="+mn-cs"/>
              </a:rPr>
              <a:t>Propositions </a:t>
            </a:r>
            <a:r>
              <a:rPr lang="en-US" sz="1800" dirty="0" err="1">
                <a:latin typeface="+mn-lt"/>
                <a:ea typeface="+mn-ea"/>
                <a:cs typeface="+mn-cs"/>
              </a:rPr>
              <a:t>d’Amélioration</a:t>
            </a:r>
            <a:endParaRPr lang="en-US" sz="1800" dirty="0">
              <a:latin typeface="+mn-lt"/>
              <a:ea typeface="+mn-ea"/>
              <a:cs typeface="+mn-cs"/>
            </a:endParaRPr>
          </a:p>
          <a:p>
            <a:pPr marL="857250" indent="-228600" algn="l"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dirty="0">
                <a:latin typeface="+mn-lt"/>
                <a:ea typeface="+mn-ea"/>
                <a:cs typeface="+mn-cs"/>
              </a:rPr>
              <a:t>Conclusion</a:t>
            </a:r>
            <a:br>
              <a:rPr lang="en-US" sz="1500" dirty="0">
                <a:latin typeface="+mn-lt"/>
                <a:ea typeface="+mn-ea"/>
                <a:cs typeface="+mn-cs"/>
              </a:rPr>
            </a:br>
            <a:endParaRPr lang="en-US" sz="1500" dirty="0">
              <a:latin typeface="+mn-lt"/>
              <a:ea typeface="+mn-ea"/>
              <a:cs typeface="+mn-cs"/>
            </a:endParaRPr>
          </a:p>
        </p:txBody>
      </p:sp>
      <p:pic>
        <p:nvPicPr>
          <p:cNvPr id="6" name="Image 5" descr="Une image contenant ciel, plein air, arbre, palmier&#10;&#10;Description générée automatiquement">
            <a:extLst>
              <a:ext uri="{FF2B5EF4-FFF2-40B4-BE49-F238E27FC236}">
                <a16:creationId xmlns:a16="http://schemas.microsoft.com/office/drawing/2014/main" id="{CDBA8563-0910-95C3-84AA-4AA01CEB6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66" r="27566"/>
          <a:stretch/>
        </p:blipFill>
        <p:spPr>
          <a:xfrm>
            <a:off x="7188594" y="10"/>
            <a:ext cx="5003406" cy="6857990"/>
          </a:xfrm>
          <a:prstGeom prst="rect">
            <a:avLst/>
          </a:prstGeom>
        </p:spPr>
      </p:pic>
      <p:grpSp>
        <p:nvGrpSpPr>
          <p:cNvPr id="185" name="Bottom Right">
            <a:extLst>
              <a:ext uri="{FF2B5EF4-FFF2-40B4-BE49-F238E27FC236}">
                <a16:creationId xmlns:a16="http://schemas.microsoft.com/office/drawing/2014/main" id="{741948F9-C525-410D-9F0C-63EA1E0F39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125" name="Graphic 157">
              <a:extLst>
                <a:ext uri="{FF2B5EF4-FFF2-40B4-BE49-F238E27FC236}">
                  <a16:creationId xmlns:a16="http://schemas.microsoft.com/office/drawing/2014/main" id="{59C11362-4204-47B3-85DC-7A22A1E303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DFD42FE5-B58A-4613-8A3B-D0120D21B6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5A861743-3DF1-47A2-8CFF-99A470A9DC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9F3A9B8B-EB41-4F45-8831-A7B5D41E05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D659F99D-ACED-471C-8BAC-73C596DDA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C603F71-A3F3-49F0-A292-573F37EB67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FB6F9021-2B6B-4252-AC9D-30C1A2C98D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7875012E-B86B-411F-B93B-A69ED6D20B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FB9C5D7-2BF3-4748-9582-FF22361FA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88863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Rectangle 273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76" name="Freeform: Shape 275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78" name="Freeform: Shape 277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80" name="Freeform: Shape 279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82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91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00" name="Rectangle 299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02" name="Rectangle 301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04" name="Rectangle 303">
            <a:extLst>
              <a:ext uri="{FF2B5EF4-FFF2-40B4-BE49-F238E27FC236}">
                <a16:creationId xmlns:a16="http://schemas.microsoft.com/office/drawing/2014/main" id="{16E12301-1C96-4D15-9838-D5B894B22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propriété, Biens immobiliers, sol, bâtiment&#10;&#10;Description générée automatiquement">
            <a:extLst>
              <a:ext uri="{FF2B5EF4-FFF2-40B4-BE49-F238E27FC236}">
                <a16:creationId xmlns:a16="http://schemas.microsoft.com/office/drawing/2014/main" id="{AA2C6211-54C1-D48A-7851-0833F8986A5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13" r="-1" b="12082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306" name="Top Left">
            <a:extLst>
              <a:ext uri="{FF2B5EF4-FFF2-40B4-BE49-F238E27FC236}">
                <a16:creationId xmlns:a16="http://schemas.microsoft.com/office/drawing/2014/main" id="{D7A5FD75-4B35-4162-9304-569491255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5107DF9-40C8-458E-82E1-523137E7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BD83295-4F37-4B80-AF77-1798FB80C5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65888C74-4F56-4347-8944-E676A3C89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69429CD-28C1-4DC7-84AD-4421A0AC8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762D63CF-41E9-4561-A945-E199ABE75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0C95C339-F16B-492F-903D-A6855F56E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85BC65A-0C9A-45A6-B18B-5E020CE98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6EF391D-A833-557A-C963-9399E924E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8181" y="726066"/>
            <a:ext cx="4795282" cy="501822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Mission et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équipements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assurer par les </a:t>
            </a:r>
            <a:r>
              <a:rPr lang="en-US" sz="37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électromécaniciens</a:t>
            </a:r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b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315" name="Bottom Right">
            <a:extLst>
              <a:ext uri="{FF2B5EF4-FFF2-40B4-BE49-F238E27FC236}">
                <a16:creationId xmlns:a16="http://schemas.microsoft.com/office/drawing/2014/main" id="{34676384-D846-461C-B8F3-BDB849B4A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316" name="Graphic 157">
              <a:extLst>
                <a:ext uri="{FF2B5EF4-FFF2-40B4-BE49-F238E27FC236}">
                  <a16:creationId xmlns:a16="http://schemas.microsoft.com/office/drawing/2014/main" id="{50480E57-05E0-42B6-8693-191B4E9CF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1C989BD5-54F6-4747-83F1-81FCAEDAD8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6D7EE029-E135-4899-AC49-78D6946CD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4C9494D7-A3EA-4A41-8910-6B6FE95E5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89E7F2B7-DEB2-4B2A-99F9-10622D09E1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9DACD4DB-BAF5-43DD-8CC8-4200A16D66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6532D7D7-91B4-4F7C-B38E-5BBD5F3B42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2B7428A0-A810-46D6-9CC7-2475B2DF6E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9C4A0E07-B9C5-49FB-B94A-B28D740C7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itre 1">
            <a:extLst>
              <a:ext uri="{FF2B5EF4-FFF2-40B4-BE49-F238E27FC236}">
                <a16:creationId xmlns:a16="http://schemas.microsoft.com/office/drawing/2014/main" id="{DC97357B-FE90-18D2-0680-EBDC2AA1DE32}"/>
              </a:ext>
            </a:extLst>
          </p:cNvPr>
          <p:cNvSpPr txBox="1">
            <a:spLocks/>
          </p:cNvSpPr>
          <p:nvPr/>
        </p:nvSpPr>
        <p:spPr>
          <a:xfrm>
            <a:off x="6195372" y="435934"/>
            <a:ext cx="5738842" cy="6241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228600" algn="l">
              <a:lnSpc>
                <a:spcPct val="15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b="1" u="sng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Sûreté</a:t>
            </a:r>
            <a:r>
              <a:rPr lang="en-US" sz="1800" b="1" u="sng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800" u="sng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pPr algn="l">
              <a:lnSpc>
                <a:spcPct val="150000"/>
              </a:lnSpc>
              <a:spcAft>
                <a:spcPts val="600"/>
              </a:spcAft>
              <a:buClr>
                <a:schemeClr val="accent5"/>
              </a:buClr>
            </a:pP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Tests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quotidiens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et maintenance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préventive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des (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Rx,portiques,ETD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et LEDS).</a:t>
            </a:r>
          </a:p>
          <a:p>
            <a:pPr marL="342900" indent="-228600" algn="l">
              <a:lnSpc>
                <a:spcPct val="15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b="1" u="sng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Électromécanique</a:t>
            </a:r>
            <a:r>
              <a:rPr lang="en-US" sz="1800" b="1" u="sng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pPr algn="l">
              <a:lnSpc>
                <a:spcPct val="150000"/>
              </a:lnSpc>
              <a:spcAft>
                <a:spcPts val="600"/>
              </a:spcAft>
              <a:buClr>
                <a:schemeClr val="accent5"/>
              </a:buClr>
            </a:pP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Réparation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et diagnostic des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pannes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du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STB,Portes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Automatique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pPr marL="342900" indent="-228600" algn="l">
              <a:lnSpc>
                <a:spcPct val="15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b="1" u="sng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Electronique</a:t>
            </a:r>
            <a:r>
              <a:rPr lang="en-US" sz="1800" b="1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pPr algn="l">
              <a:lnSpc>
                <a:spcPct val="150000"/>
              </a:lnSpc>
              <a:spcAft>
                <a:spcPts val="600"/>
              </a:spcAft>
              <a:buClr>
                <a:schemeClr val="accent5"/>
              </a:buClr>
            </a:pP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Maintenance de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système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de detection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d’incendie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et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système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de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sonorisation</a:t>
            </a:r>
            <a:endParaRPr lang="en-US" sz="18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marL="342900" indent="-228600" algn="l">
              <a:lnSpc>
                <a:spcPct val="15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b="1" u="sng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Electrothermie</a:t>
            </a:r>
            <a:r>
              <a:rPr lang="en-US" sz="1800" b="1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pPr algn="l">
              <a:lnSpc>
                <a:spcPct val="150000"/>
              </a:lnSpc>
              <a:spcAft>
                <a:spcPts val="600"/>
              </a:spcAft>
              <a:buClr>
                <a:schemeClr val="accent5"/>
              </a:buClr>
            </a:pP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Maintenance des (split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système,GEG.PAC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…)</a:t>
            </a:r>
            <a:endParaRPr lang="en-US" sz="1800" u="sng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marL="342900" indent="-228600" algn="l">
              <a:lnSpc>
                <a:spcPct val="150000"/>
              </a:lnSpc>
              <a:spcAft>
                <a:spcPts val="600"/>
              </a:spcAft>
              <a:buClr>
                <a:schemeClr val="accent5"/>
              </a:buClr>
              <a:buFont typeface="Avenir Next LT Pro" panose="020B0504020202020204" pitchFamily="34" charset="0"/>
              <a:buChar char="+"/>
            </a:pPr>
            <a:r>
              <a:rPr lang="en-US" sz="1800" b="1" u="sng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Informatique </a:t>
            </a:r>
            <a:r>
              <a:rPr lang="en-US" sz="1800" b="1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pPr algn="l">
              <a:lnSpc>
                <a:spcPct val="150000"/>
              </a:lnSpc>
              <a:spcAft>
                <a:spcPts val="600"/>
              </a:spcAft>
              <a:buClr>
                <a:schemeClr val="accent5"/>
              </a:buClr>
            </a:pP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Intervention sur le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système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de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téléafichage,réseaux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lan</a:t>
            </a:r>
            <a: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…</a:t>
            </a:r>
            <a:br>
              <a:rPr lang="en-US" sz="1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</a:br>
            <a:endParaRPr lang="en-US" sz="18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7943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Rectangle 140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11" name="Freeform: Shape 14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413" name="Freeform: Shape 14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415" name="Freeform: Shape 14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4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4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1435" name="Rectangle 14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37" name="Rectangle 14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A5A0330-4BF9-88B7-6ACC-9E0C0A2E2F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34" r="-1" b="-1"/>
          <a:stretch/>
        </p:blipFill>
        <p:spPr bwMode="auto">
          <a:xfrm>
            <a:off x="18825" y="-15555"/>
            <a:ext cx="12188932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9" name="Rectangle 1438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32D27B98-4EBA-DA1F-29F9-DAD590F63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30" y="30061"/>
            <a:ext cx="5989316" cy="991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Scanner Rayon X</a:t>
            </a:r>
          </a:p>
        </p:txBody>
      </p:sp>
      <p:grpSp>
        <p:nvGrpSpPr>
          <p:cNvPr id="1441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450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1451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453" name="Freeform: Shape 1452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4" name="Freeform: Shape 1453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5" name="Freeform: Shape 1454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6" name="Freeform: Shape 1455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7" name="Freeform: Shape 1456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8" name="Freeform: Shape 1457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9" name="Freeform: Shape 1458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45" name="Tableau 44">
            <a:extLst>
              <a:ext uri="{FF2B5EF4-FFF2-40B4-BE49-F238E27FC236}">
                <a16:creationId xmlns:a16="http://schemas.microsoft.com/office/drawing/2014/main" id="{A781A3DC-4ACE-E128-7E18-71E09D4C05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6369886"/>
              </p:ext>
            </p:extLst>
          </p:nvPr>
        </p:nvGraphicFramePr>
        <p:xfrm>
          <a:off x="871690" y="1470828"/>
          <a:ext cx="10128220" cy="47471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25644">
                  <a:extLst>
                    <a:ext uri="{9D8B030D-6E8A-4147-A177-3AD203B41FA5}">
                      <a16:colId xmlns:a16="http://schemas.microsoft.com/office/drawing/2014/main" val="151746523"/>
                    </a:ext>
                  </a:extLst>
                </a:gridCol>
                <a:gridCol w="2025644">
                  <a:extLst>
                    <a:ext uri="{9D8B030D-6E8A-4147-A177-3AD203B41FA5}">
                      <a16:colId xmlns:a16="http://schemas.microsoft.com/office/drawing/2014/main" val="3702539938"/>
                    </a:ext>
                  </a:extLst>
                </a:gridCol>
                <a:gridCol w="2025644">
                  <a:extLst>
                    <a:ext uri="{9D8B030D-6E8A-4147-A177-3AD203B41FA5}">
                      <a16:colId xmlns:a16="http://schemas.microsoft.com/office/drawing/2014/main" val="563574979"/>
                    </a:ext>
                  </a:extLst>
                </a:gridCol>
                <a:gridCol w="2025644">
                  <a:extLst>
                    <a:ext uri="{9D8B030D-6E8A-4147-A177-3AD203B41FA5}">
                      <a16:colId xmlns:a16="http://schemas.microsoft.com/office/drawing/2014/main" val="3590887604"/>
                    </a:ext>
                  </a:extLst>
                </a:gridCol>
                <a:gridCol w="2025644">
                  <a:extLst>
                    <a:ext uri="{9D8B030D-6E8A-4147-A177-3AD203B41FA5}">
                      <a16:colId xmlns:a16="http://schemas.microsoft.com/office/drawing/2014/main" val="3109055508"/>
                    </a:ext>
                  </a:extLst>
                </a:gridCol>
              </a:tblGrid>
              <a:tr h="47439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FAMILLE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équipements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EMPLACEMENT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Date de mise en service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Etat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30590092"/>
                  </a:ext>
                </a:extLst>
              </a:tr>
              <a:tr h="55399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RX bagage de </a:t>
                      </a:r>
                      <a:r>
                        <a:rPr lang="fr-FR" sz="1400" b="0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soute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ASTROPHYSICS XIS-100XD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Porte d’entrée aérogare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OPERATIONNEL EN MODE DÉGRADÉ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01577931"/>
                  </a:ext>
                </a:extLst>
              </a:tr>
              <a:tr h="55399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RX bagage de soute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ASTROPHYSICS XIS-100XD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Ancien Terminal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OPERATIONNEL EN MODE DÉGRADÉ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83135661"/>
                  </a:ext>
                </a:extLst>
              </a:tr>
              <a:tr h="55399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RX bagage de soute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ASTROPHYSICS XIS-100XD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STB DEPART/T2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Hors service(Stockés)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96835156"/>
                  </a:ext>
                </a:extLst>
              </a:tr>
              <a:tr h="55399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RX bagage de soute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ASTROPHYSICS XIS-100XDX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Sortie arrivée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2017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8843070"/>
                  </a:ext>
                </a:extLst>
              </a:tr>
              <a:tr h="47439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RX bagage a main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ASTROPHYSICS XIS-6040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PIF Salle EMB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2017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67833394"/>
                  </a:ext>
                </a:extLst>
              </a:tr>
              <a:tr h="55399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RX bagage a main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ASTROPHYSICS XIS-6545 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Guérite PARIF I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OPERATIONNEL EN MODE DÉGRADÉ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00488552"/>
                  </a:ext>
                </a:extLst>
              </a:tr>
              <a:tr h="553997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RX bagage a main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ASTROPHYSICS XIS-6546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PIF Salle EMB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OPERATIONNEL EN MODE DÉGRADÉ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01063047"/>
                  </a:ext>
                </a:extLst>
              </a:tr>
              <a:tr h="47439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RX bagage a main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NUCTECH CX6040BI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Guérite PARIF II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chemeClr val="bg1"/>
                          </a:solidFill>
                          <a:effectLst/>
                        </a:rPr>
                        <a:t>2019</a:t>
                      </a:r>
                      <a:endParaRPr lang="fr-FR" sz="14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514515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85021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729FC7-20B1-0BC9-C760-70FCBC4A8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84" name="Rectangle 3183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86" name="Rectangle 3185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88" name="Rectangle 3187">
            <a:extLst>
              <a:ext uri="{FF2B5EF4-FFF2-40B4-BE49-F238E27FC236}">
                <a16:creationId xmlns:a16="http://schemas.microsoft.com/office/drawing/2014/main" id="{16E12301-1C96-4D15-9838-D5B894B22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Une image contenant habits, personne, homme, intérieur&#10;&#10;Description générée automatiquement">
            <a:extLst>
              <a:ext uri="{FF2B5EF4-FFF2-40B4-BE49-F238E27FC236}">
                <a16:creationId xmlns:a16="http://schemas.microsoft.com/office/drawing/2014/main" id="{B218D4A0-A1A4-1B7D-573E-30A15D1D1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6"/>
          <a:stretch/>
        </p:blipFill>
        <p:spPr bwMode="auto">
          <a:xfrm>
            <a:off x="19414" y="-7850"/>
            <a:ext cx="12188932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90" name="Top Left">
            <a:extLst>
              <a:ext uri="{FF2B5EF4-FFF2-40B4-BE49-F238E27FC236}">
                <a16:creationId xmlns:a16="http://schemas.microsoft.com/office/drawing/2014/main" id="{D7A5FD75-4B35-4162-9304-569491255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3191" name="Freeform: Shape 3190">
              <a:extLst>
                <a:ext uri="{FF2B5EF4-FFF2-40B4-BE49-F238E27FC236}">
                  <a16:creationId xmlns:a16="http://schemas.microsoft.com/office/drawing/2014/main" id="{A5107DF9-40C8-458E-82E1-523137E7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2" name="Freeform: Shape 3191">
              <a:extLst>
                <a:ext uri="{FF2B5EF4-FFF2-40B4-BE49-F238E27FC236}">
                  <a16:creationId xmlns:a16="http://schemas.microsoft.com/office/drawing/2014/main" id="{5BD83295-4F37-4B80-AF77-1798FB80C5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3" name="Freeform: Shape 3192">
              <a:extLst>
                <a:ext uri="{FF2B5EF4-FFF2-40B4-BE49-F238E27FC236}">
                  <a16:creationId xmlns:a16="http://schemas.microsoft.com/office/drawing/2014/main" id="{65888C74-4F56-4347-8944-E676A3C896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4" name="Freeform: Shape 3193">
              <a:extLst>
                <a:ext uri="{FF2B5EF4-FFF2-40B4-BE49-F238E27FC236}">
                  <a16:creationId xmlns:a16="http://schemas.microsoft.com/office/drawing/2014/main" id="{A69429CD-28C1-4DC7-84AD-4421A0AC8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5" name="Freeform: Shape 3194">
              <a:extLst>
                <a:ext uri="{FF2B5EF4-FFF2-40B4-BE49-F238E27FC236}">
                  <a16:creationId xmlns:a16="http://schemas.microsoft.com/office/drawing/2014/main" id="{762D63CF-41E9-4561-A945-E199ABE75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6" name="Freeform: Shape 3195">
              <a:extLst>
                <a:ext uri="{FF2B5EF4-FFF2-40B4-BE49-F238E27FC236}">
                  <a16:creationId xmlns:a16="http://schemas.microsoft.com/office/drawing/2014/main" id="{0C95C339-F16B-492F-903D-A6855F56E1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7" name="Freeform: Shape 3196">
              <a:extLst>
                <a:ext uri="{FF2B5EF4-FFF2-40B4-BE49-F238E27FC236}">
                  <a16:creationId xmlns:a16="http://schemas.microsoft.com/office/drawing/2014/main" id="{E85BC65A-0C9A-45A6-B18B-5E020CE983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3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Titre 2">
            <a:extLst>
              <a:ext uri="{FF2B5EF4-FFF2-40B4-BE49-F238E27FC236}">
                <a16:creationId xmlns:a16="http://schemas.microsoft.com/office/drawing/2014/main" id="{6074B14B-14FC-5177-4A7B-4B459BC0E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9" y="-157621"/>
            <a:ext cx="4386948" cy="19492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PORTIQUES MAGNÉTIQUES</a:t>
            </a:r>
          </a:p>
        </p:txBody>
      </p:sp>
      <p:grpSp>
        <p:nvGrpSpPr>
          <p:cNvPr id="3199" name="Bottom Right">
            <a:extLst>
              <a:ext uri="{FF2B5EF4-FFF2-40B4-BE49-F238E27FC236}">
                <a16:creationId xmlns:a16="http://schemas.microsoft.com/office/drawing/2014/main" id="{34676384-D846-461C-B8F3-BDB849B4A4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3072" name="Graphic 157">
              <a:extLst>
                <a:ext uri="{FF2B5EF4-FFF2-40B4-BE49-F238E27FC236}">
                  <a16:creationId xmlns:a16="http://schemas.microsoft.com/office/drawing/2014/main" id="{50480E57-05E0-42B6-8693-191B4E9CF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075" name="Freeform: Shape 3074">
                <a:extLst>
                  <a:ext uri="{FF2B5EF4-FFF2-40B4-BE49-F238E27FC236}">
                    <a16:creationId xmlns:a16="http://schemas.microsoft.com/office/drawing/2014/main" id="{1C989BD5-54F6-4747-83F1-81FCAEDAD8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6" name="Freeform: Shape 3075">
                <a:extLst>
                  <a:ext uri="{FF2B5EF4-FFF2-40B4-BE49-F238E27FC236}">
                    <a16:creationId xmlns:a16="http://schemas.microsoft.com/office/drawing/2014/main" id="{6D7EE029-E135-4899-AC49-78D6946CD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7" name="Freeform: Shape 3076">
                <a:extLst>
                  <a:ext uri="{FF2B5EF4-FFF2-40B4-BE49-F238E27FC236}">
                    <a16:creationId xmlns:a16="http://schemas.microsoft.com/office/drawing/2014/main" id="{4C9494D7-A3EA-4A41-8910-6B6FE95E5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1" name="Freeform: Shape 3077">
                <a:extLst>
                  <a:ext uri="{FF2B5EF4-FFF2-40B4-BE49-F238E27FC236}">
                    <a16:creationId xmlns:a16="http://schemas.microsoft.com/office/drawing/2014/main" id="{89E7F2B7-DEB2-4B2A-99F9-10622D09E1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2" name="Freeform: Shape 3078">
                <a:extLst>
                  <a:ext uri="{FF2B5EF4-FFF2-40B4-BE49-F238E27FC236}">
                    <a16:creationId xmlns:a16="http://schemas.microsoft.com/office/drawing/2014/main" id="{9DACD4DB-BAF5-43DD-8CC8-4200A16D66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0" name="Freeform: Shape 3079">
                <a:extLst>
                  <a:ext uri="{FF2B5EF4-FFF2-40B4-BE49-F238E27FC236}">
                    <a16:creationId xmlns:a16="http://schemas.microsoft.com/office/drawing/2014/main" id="{6532D7D7-91B4-4F7C-B38E-5BBD5F3B42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3" name="Freeform: Shape 3080">
                <a:extLst>
                  <a:ext uri="{FF2B5EF4-FFF2-40B4-BE49-F238E27FC236}">
                    <a16:creationId xmlns:a16="http://schemas.microsoft.com/office/drawing/2014/main" id="{2B7428A0-A810-46D6-9CC7-2475B2DF6E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73" name="Freeform: Shape 3072">
              <a:extLst>
                <a:ext uri="{FF2B5EF4-FFF2-40B4-BE49-F238E27FC236}">
                  <a16:creationId xmlns:a16="http://schemas.microsoft.com/office/drawing/2014/main" id="{9C4A0E07-B9C5-49FB-B94A-B28D740C7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15" name="Tableau 14">
            <a:extLst>
              <a:ext uri="{FF2B5EF4-FFF2-40B4-BE49-F238E27FC236}">
                <a16:creationId xmlns:a16="http://schemas.microsoft.com/office/drawing/2014/main" id="{42C73C80-E405-BC9D-CB58-749221C1DC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0778051"/>
              </p:ext>
            </p:extLst>
          </p:nvPr>
        </p:nvGraphicFramePr>
        <p:xfrm>
          <a:off x="1379281" y="2774811"/>
          <a:ext cx="9380870" cy="353568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876174">
                  <a:extLst>
                    <a:ext uri="{9D8B030D-6E8A-4147-A177-3AD203B41FA5}">
                      <a16:colId xmlns:a16="http://schemas.microsoft.com/office/drawing/2014/main" val="3791893911"/>
                    </a:ext>
                  </a:extLst>
                </a:gridCol>
                <a:gridCol w="1876174">
                  <a:extLst>
                    <a:ext uri="{9D8B030D-6E8A-4147-A177-3AD203B41FA5}">
                      <a16:colId xmlns:a16="http://schemas.microsoft.com/office/drawing/2014/main" val="1311303723"/>
                    </a:ext>
                  </a:extLst>
                </a:gridCol>
                <a:gridCol w="1876174">
                  <a:extLst>
                    <a:ext uri="{9D8B030D-6E8A-4147-A177-3AD203B41FA5}">
                      <a16:colId xmlns:a16="http://schemas.microsoft.com/office/drawing/2014/main" val="3514633716"/>
                    </a:ext>
                  </a:extLst>
                </a:gridCol>
                <a:gridCol w="1876174">
                  <a:extLst>
                    <a:ext uri="{9D8B030D-6E8A-4147-A177-3AD203B41FA5}">
                      <a16:colId xmlns:a16="http://schemas.microsoft.com/office/drawing/2014/main" val="2227074372"/>
                    </a:ext>
                  </a:extLst>
                </a:gridCol>
                <a:gridCol w="1876174">
                  <a:extLst>
                    <a:ext uri="{9D8B030D-6E8A-4147-A177-3AD203B41FA5}">
                      <a16:colId xmlns:a16="http://schemas.microsoft.com/office/drawing/2014/main" val="1875870359"/>
                    </a:ext>
                  </a:extLst>
                </a:gridCol>
              </a:tblGrid>
              <a:tr h="671032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FAMILLE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équipements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EMPLACEMENT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Date de mise en service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Etat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22057345"/>
                  </a:ext>
                </a:extLst>
              </a:tr>
              <a:tr h="668742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PORTIQUES MAGNÉTIQUES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CEIA HI-PE Plus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Porte d’entrée aérogare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2016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OPÉRATIONNEL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13975318"/>
                  </a:ext>
                </a:extLst>
              </a:tr>
              <a:tr h="668742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PORTIQUES MAGNÉTIQUES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CEIA HI-PE Plus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PIF Salle EMB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2016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OPÉRATIONNEL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41638367"/>
                  </a:ext>
                </a:extLst>
              </a:tr>
              <a:tr h="668742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PORTIQUES MAGNÉTIQUES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CEIA HI-PE Plus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Guérite PARIF I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2016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OPÉRATIONNEL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861509"/>
                  </a:ext>
                </a:extLst>
              </a:tr>
              <a:tr h="858429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PORTIQUES MAGNÉTIQUES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CEIA PMD2 Plus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Guérite PARIF II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2009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OPERATIONNEL EN MODE DÉGRADÉ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495296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560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BE8584-64B8-5558-E959-40643E0C2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Rectangle 4102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105" name="Freeform: Shape 4104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4107" name="Freeform: Shape 4106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4109" name="Freeform: Shape 4108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1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4112" name="Freeform: Shape 41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3" name="Freeform: Shape 41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4" name="Freeform: Shape 41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5" name="Freeform: Shape 41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6" name="Freeform: Shape 41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7" name="Freeform: Shape 41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8" name="Freeform: Shape 41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120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121" name="Freeform: Shape 4120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2" name="Freeform: Shape 4121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3" name="Freeform: Shape 4122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4" name="Freeform: Shape 4123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5" name="Freeform: Shape 4124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6" name="Freeform: Shape 4125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7" name="Freeform: Shape 4126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129" name="Rectangle 412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131" name="Rectangle 413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E19E695-FCA4-C925-1681-4578AA3B72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1759"/>
          <a:stretch/>
        </p:blipFill>
        <p:spPr bwMode="auto">
          <a:xfrm>
            <a:off x="20" y="10"/>
            <a:ext cx="12188932" cy="6856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33" name="Rectangle 4132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A0842C56-C034-0A75-6B84-05458CD4F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83" y="-4463"/>
            <a:ext cx="4699591" cy="241127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DÉTECTEUR DES TRACES EXPLOSIFS </a:t>
            </a:r>
          </a:p>
        </p:txBody>
      </p:sp>
      <p:grpSp>
        <p:nvGrpSpPr>
          <p:cNvPr id="4135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4136" name="Freeform: Shape 413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7" name="Freeform: Shape 413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8" name="Freeform: Shape 413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9" name="Freeform: Shape 413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0" name="Freeform: Shape 413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1" name="Freeform: Shape 414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2" name="Freeform: Shape 414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144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4145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147" name="Freeform: Shape 4146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48" name="Freeform: Shape 4147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49" name="Freeform: Shape 4148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0" name="Freeform: Shape 4149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1" name="Freeform: Shape 4150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2" name="Freeform: Shape 4151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3" name="Freeform: Shape 4152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146" name="Freeform: Shape 4145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1580B546-FB84-20D3-0C52-A56E3C742D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3163970"/>
              </p:ext>
            </p:extLst>
          </p:nvPr>
        </p:nvGraphicFramePr>
        <p:xfrm>
          <a:off x="38627" y="2944491"/>
          <a:ext cx="8128000" cy="356539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32694965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2680258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51289054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293311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706062993"/>
                    </a:ext>
                  </a:extLst>
                </a:gridCol>
              </a:tblGrid>
              <a:tr h="823678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FAMILLE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équipements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>
                          <a:solidFill>
                            <a:srgbClr val="000000"/>
                          </a:solidFill>
                          <a:effectLst/>
                        </a:rPr>
                        <a:t>EMPLACEMENT</a:t>
                      </a:r>
                      <a:endParaRPr lang="fr-FR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Date de mise en service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Etat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37547875"/>
                  </a:ext>
                </a:extLst>
              </a:tr>
              <a:tr h="853138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DÉTECTEUR DES TRACES EXPLOSIFS 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IONSCAN 600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PIF Salle EMB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2019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OPÉRATIONNEL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91092507"/>
                  </a:ext>
                </a:extLst>
              </a:tr>
              <a:tr h="853138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DÉTECTEUR DES TRACES EXPLOSIFS 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IONSCAN 600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PIF Salle EMB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2019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OPÉRATIONNEL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8257755"/>
                  </a:ext>
                </a:extLst>
              </a:tr>
              <a:tr h="1035440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DÉTECTEUR DES TRACES EXPLOSIFS LIQUIDE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NUCTECH LS1516BA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PIF Salle EMB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>
                          <a:solidFill>
                            <a:schemeClr val="bg1"/>
                          </a:solidFill>
                          <a:effectLst/>
                        </a:rPr>
                        <a:t>2016</a:t>
                      </a:r>
                      <a:endParaRPr lang="fr-FR" sz="16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OPÉRATIONNEL</a:t>
                      </a:r>
                      <a:endParaRPr lang="fr-FR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347771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954883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C9B9D6C-1241-433E-1BFA-559E95DC3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9" name="Rectangle 432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330" name="Freeform: Shape 4218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4331" name="Freeform: Shape 4220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4332" name="Freeform: Shape 4222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333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4334" name="Freeform: Shape 4225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5" name="Freeform: Shape 4226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6" name="Freeform: Shape 4227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7" name="Freeform: Shape 4228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8" name="Freeform: Shape 4229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9" name="Freeform: Shape 4230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0" name="Freeform: Shape 4231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341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342" name="Freeform: Shape 4234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3" name="Freeform: Shape 4235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4" name="Freeform: Shape 4236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5" name="Freeform: Shape 4237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6" name="Freeform: Shape 4238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7" name="Freeform: Shape 4239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8" name="Freeform: Shape 4240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349" name="Rectangle 434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350" name="Rectangle 4349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351" name="Top Left">
            <a:extLst>
              <a:ext uri="{FF2B5EF4-FFF2-40B4-BE49-F238E27FC236}">
                <a16:creationId xmlns:a16="http://schemas.microsoft.com/office/drawing/2014/main" id="{F99A87B6-0764-47AD-BF24-B54A16F94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248" name="Freeform: Shape 4247">
              <a:extLst>
                <a:ext uri="{FF2B5EF4-FFF2-40B4-BE49-F238E27FC236}">
                  <a16:creationId xmlns:a16="http://schemas.microsoft.com/office/drawing/2014/main" id="{C50E14B7-3770-407C-A359-030533E14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352" name="Freeform: Shape 4248">
              <a:extLst>
                <a:ext uri="{FF2B5EF4-FFF2-40B4-BE49-F238E27FC236}">
                  <a16:creationId xmlns:a16="http://schemas.microsoft.com/office/drawing/2014/main" id="{4F5BFEC0-D7AC-4F30-9697-1A7804BE7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3" name="Freeform: Shape 4249">
              <a:extLst>
                <a:ext uri="{FF2B5EF4-FFF2-40B4-BE49-F238E27FC236}">
                  <a16:creationId xmlns:a16="http://schemas.microsoft.com/office/drawing/2014/main" id="{1D47A7E9-69C2-466A-8E0A-1E82502C74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4" name="Freeform: Shape 4250">
              <a:extLst>
                <a:ext uri="{FF2B5EF4-FFF2-40B4-BE49-F238E27FC236}">
                  <a16:creationId xmlns:a16="http://schemas.microsoft.com/office/drawing/2014/main" id="{37B64B2C-0074-40A5-AD7B-10234F367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5" name="Freeform: Shape 4251">
              <a:extLst>
                <a:ext uri="{FF2B5EF4-FFF2-40B4-BE49-F238E27FC236}">
                  <a16:creationId xmlns:a16="http://schemas.microsoft.com/office/drawing/2014/main" id="{B4EAC4AF-90F7-4D5B-9D52-8B5CC855B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6" name="Freeform: Shape 4252">
              <a:extLst>
                <a:ext uri="{FF2B5EF4-FFF2-40B4-BE49-F238E27FC236}">
                  <a16:creationId xmlns:a16="http://schemas.microsoft.com/office/drawing/2014/main" id="{FC772208-699E-460A-B31E-D49D3EFE3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7" name="Freeform: Shape 4253">
              <a:extLst>
                <a:ext uri="{FF2B5EF4-FFF2-40B4-BE49-F238E27FC236}">
                  <a16:creationId xmlns:a16="http://schemas.microsoft.com/office/drawing/2014/main" id="{899AB563-7EE7-4EB1-A6C7-E885E47748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8" name="Freeform: Shape 4254">
              <a:extLst>
                <a:ext uri="{FF2B5EF4-FFF2-40B4-BE49-F238E27FC236}">
                  <a16:creationId xmlns:a16="http://schemas.microsoft.com/office/drawing/2014/main" id="{2A4ABF96-0400-4F13-B053-5AB9AB2902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Titre 2">
            <a:extLst>
              <a:ext uri="{FF2B5EF4-FFF2-40B4-BE49-F238E27FC236}">
                <a16:creationId xmlns:a16="http://schemas.microsoft.com/office/drawing/2014/main" id="{47D4EF4D-94A6-BE99-9924-70DD43AED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02" y="62150"/>
            <a:ext cx="6033062" cy="7413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Systeme</a:t>
            </a:r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4000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Sonorisation</a:t>
            </a:r>
            <a:endParaRPr lang="en-US" sz="40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Image 6" descr="Une image contenant clé&#10;&#10;Description générée automatiquement">
            <a:extLst>
              <a:ext uri="{FF2B5EF4-FFF2-40B4-BE49-F238E27FC236}">
                <a16:creationId xmlns:a16="http://schemas.microsoft.com/office/drawing/2014/main" id="{E04112B7-067D-D0DA-2230-7CFCA952CF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98" t="7932" r="2" b="220"/>
          <a:stretch/>
        </p:blipFill>
        <p:spPr>
          <a:xfrm>
            <a:off x="5937192" y="15178"/>
            <a:ext cx="6271078" cy="6860832"/>
          </a:xfrm>
          <a:prstGeom prst="rect">
            <a:avLst/>
          </a:prstGeom>
        </p:spPr>
      </p:pic>
      <p:grpSp>
        <p:nvGrpSpPr>
          <p:cNvPr id="4359" name="Cross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937192" y="3369564"/>
            <a:ext cx="118872" cy="118872"/>
            <a:chOff x="1175347" y="3733800"/>
            <a:chExt cx="118872" cy="118872"/>
          </a:xfrm>
        </p:grpSpPr>
        <p:cxnSp>
          <p:nvCxnSpPr>
            <p:cNvPr id="4360" name="Straight Connector 4257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59" name="Straight Connector 4258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361" name="Bottom Right">
            <a:extLst>
              <a:ext uri="{FF2B5EF4-FFF2-40B4-BE49-F238E27FC236}">
                <a16:creationId xmlns:a16="http://schemas.microsoft.com/office/drawing/2014/main" id="{EE8A2E90-75F0-4F59-AE03-FE737F410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4362" name="Graphic 157">
              <a:extLst>
                <a:ext uri="{FF2B5EF4-FFF2-40B4-BE49-F238E27FC236}">
                  <a16:creationId xmlns:a16="http://schemas.microsoft.com/office/drawing/2014/main" id="{291613E8-1172-4437-97E9-F15A29564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363" name="Freeform: Shape 4263">
                <a:extLst>
                  <a:ext uri="{FF2B5EF4-FFF2-40B4-BE49-F238E27FC236}">
                    <a16:creationId xmlns:a16="http://schemas.microsoft.com/office/drawing/2014/main" id="{CE1404A3-DA0A-451F-80F9-341A400102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64" name="Freeform: Shape 4264">
                <a:extLst>
                  <a:ext uri="{FF2B5EF4-FFF2-40B4-BE49-F238E27FC236}">
                    <a16:creationId xmlns:a16="http://schemas.microsoft.com/office/drawing/2014/main" id="{6D9F30DE-11BA-476B-B25D-CED39DB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65" name="Freeform: Shape 4265">
                <a:extLst>
                  <a:ext uri="{FF2B5EF4-FFF2-40B4-BE49-F238E27FC236}">
                    <a16:creationId xmlns:a16="http://schemas.microsoft.com/office/drawing/2014/main" id="{253755C4-9D54-4D38-856A-7D1D31BC46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66" name="Freeform: Shape 4266">
                <a:extLst>
                  <a:ext uri="{FF2B5EF4-FFF2-40B4-BE49-F238E27FC236}">
                    <a16:creationId xmlns:a16="http://schemas.microsoft.com/office/drawing/2014/main" id="{F2D176F7-5471-4C65-B496-F05544AF39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68" name="Freeform: Shape 4267">
                <a:extLst>
                  <a:ext uri="{FF2B5EF4-FFF2-40B4-BE49-F238E27FC236}">
                    <a16:creationId xmlns:a16="http://schemas.microsoft.com/office/drawing/2014/main" id="{E3541E62-142A-4078-8B35-723AF8B137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69" name="Freeform: Shape 4268">
                <a:extLst>
                  <a:ext uri="{FF2B5EF4-FFF2-40B4-BE49-F238E27FC236}">
                    <a16:creationId xmlns:a16="http://schemas.microsoft.com/office/drawing/2014/main" id="{B2037584-8C21-4B8F-9EC5-5F978F32ED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70" name="Freeform: Shape 4269">
                <a:extLst>
                  <a:ext uri="{FF2B5EF4-FFF2-40B4-BE49-F238E27FC236}">
                    <a16:creationId xmlns:a16="http://schemas.microsoft.com/office/drawing/2014/main" id="{318287BF-F368-4F91-A36C-A729B478EF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263" name="Freeform: Shape 4262">
              <a:extLst>
                <a:ext uri="{FF2B5EF4-FFF2-40B4-BE49-F238E27FC236}">
                  <a16:creationId xmlns:a16="http://schemas.microsoft.com/office/drawing/2014/main" id="{A54A80ED-1507-4424-AE0D-E8B52DAC01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86B617DD-22C7-1239-A3CF-009B710502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1247611"/>
              </p:ext>
            </p:extLst>
          </p:nvPr>
        </p:nvGraphicFramePr>
        <p:xfrm>
          <a:off x="10595" y="932002"/>
          <a:ext cx="6085404" cy="597341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028468">
                  <a:extLst>
                    <a:ext uri="{9D8B030D-6E8A-4147-A177-3AD203B41FA5}">
                      <a16:colId xmlns:a16="http://schemas.microsoft.com/office/drawing/2014/main" val="2819969743"/>
                    </a:ext>
                  </a:extLst>
                </a:gridCol>
                <a:gridCol w="1755446">
                  <a:extLst>
                    <a:ext uri="{9D8B030D-6E8A-4147-A177-3AD203B41FA5}">
                      <a16:colId xmlns:a16="http://schemas.microsoft.com/office/drawing/2014/main" val="946287457"/>
                    </a:ext>
                  </a:extLst>
                </a:gridCol>
                <a:gridCol w="2301490">
                  <a:extLst>
                    <a:ext uri="{9D8B030D-6E8A-4147-A177-3AD203B41FA5}">
                      <a16:colId xmlns:a16="http://schemas.microsoft.com/office/drawing/2014/main" val="1659410191"/>
                    </a:ext>
                  </a:extLst>
                </a:gridCol>
              </a:tblGrid>
              <a:tr h="601721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équipement</a:t>
                      </a:r>
                      <a:endParaRPr lang="fr-FR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Date de mise en service</a:t>
                      </a:r>
                      <a:endParaRPr lang="fr-FR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20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Etat</a:t>
                      </a:r>
                      <a:endParaRPr lang="fr-FR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28405788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Amplificateur VP-2241 *3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25156960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Alimentation frame 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53718810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Alimentation d'urgence VX-2000DS 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42720869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Contrôleur de bruit    DP-L2 *2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41491710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Ordinateur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27923916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Afficheur de défaut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24347232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Matrice numérique      M-9000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60631158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Manager système       VX-2000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73373551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Surveillance frame               VX-2000SF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797376050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Moniteur multichannel MP-1216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76630233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MICROS*5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82073345"/>
                  </a:ext>
                </a:extLst>
              </a:tr>
              <a:tr h="446455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Lecteur CD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4631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2663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75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9735CA-13F9-BA32-B9D0-A5C2EF26F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9" name="Rectangle 442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431" name="Freeform: Shape 443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4433" name="Freeform: Shape 443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4435" name="Freeform: Shape 443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43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4438" name="Freeform: Shape 443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9" name="Freeform: Shape 443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0" name="Freeform: Shape 443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1" name="Freeform: Shape 444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2" name="Freeform: Shape 444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3" name="Freeform: Shape 444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4" name="Freeform: Shape 444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44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447" name="Freeform: Shape 444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8" name="Freeform: Shape 444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9" name="Freeform: Shape 444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0" name="Freeform: Shape 444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1" name="Freeform: Shape 445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2" name="Freeform: Shape 445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3" name="Freeform: Shape 445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455" name="Rectangle 445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457" name="Rectangle 445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459" name="Top Left">
            <a:extLst>
              <a:ext uri="{FF2B5EF4-FFF2-40B4-BE49-F238E27FC236}">
                <a16:creationId xmlns:a16="http://schemas.microsoft.com/office/drawing/2014/main" id="{7092E392-4FB7-4E2D-928D-EFC63D148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460" name="Freeform: Shape 4459">
              <a:extLst>
                <a:ext uri="{FF2B5EF4-FFF2-40B4-BE49-F238E27FC236}">
                  <a16:creationId xmlns:a16="http://schemas.microsoft.com/office/drawing/2014/main" id="{9B57026F-1936-4B50-9E5F-0037B748B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461" name="Freeform: Shape 4460">
              <a:extLst>
                <a:ext uri="{FF2B5EF4-FFF2-40B4-BE49-F238E27FC236}">
                  <a16:creationId xmlns:a16="http://schemas.microsoft.com/office/drawing/2014/main" id="{31C2FEB5-C2DC-4FDF-9FE5-407608D6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2" name="Freeform: Shape 4461">
              <a:extLst>
                <a:ext uri="{FF2B5EF4-FFF2-40B4-BE49-F238E27FC236}">
                  <a16:creationId xmlns:a16="http://schemas.microsoft.com/office/drawing/2014/main" id="{60B00B9B-BAB1-4074-A3AF-13B08F4E0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3" name="Freeform: Shape 4462">
              <a:extLst>
                <a:ext uri="{FF2B5EF4-FFF2-40B4-BE49-F238E27FC236}">
                  <a16:creationId xmlns:a16="http://schemas.microsoft.com/office/drawing/2014/main" id="{0B6DF209-B3F7-4699-802B-4BE211132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4" name="Freeform: Shape 4463">
              <a:extLst>
                <a:ext uri="{FF2B5EF4-FFF2-40B4-BE49-F238E27FC236}">
                  <a16:creationId xmlns:a16="http://schemas.microsoft.com/office/drawing/2014/main" id="{C45FFE10-7D64-45F0-B227-92979752A5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5" name="Freeform: Shape 4464">
              <a:extLst>
                <a:ext uri="{FF2B5EF4-FFF2-40B4-BE49-F238E27FC236}">
                  <a16:creationId xmlns:a16="http://schemas.microsoft.com/office/drawing/2014/main" id="{4395C91B-6EED-4F5B-8873-5E0AA757F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6" name="Freeform: Shape 4465">
              <a:extLst>
                <a:ext uri="{FF2B5EF4-FFF2-40B4-BE49-F238E27FC236}">
                  <a16:creationId xmlns:a16="http://schemas.microsoft.com/office/drawing/2014/main" id="{248D099A-D8DD-4FBA-AF53-928CE633C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7" name="Freeform: Shape 4466">
              <a:extLst>
                <a:ext uri="{FF2B5EF4-FFF2-40B4-BE49-F238E27FC236}">
                  <a16:creationId xmlns:a16="http://schemas.microsoft.com/office/drawing/2014/main" id="{1F857259-D6C4-41F7-82DC-37816E8AD0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Titre 2">
            <a:extLst>
              <a:ext uri="{FF2B5EF4-FFF2-40B4-BE49-F238E27FC236}">
                <a16:creationId xmlns:a16="http://schemas.microsoft.com/office/drawing/2014/main" id="{82F69A55-A5F0-B18E-C987-E8AD642F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176" y="3644"/>
            <a:ext cx="8934355" cy="131601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Systeme</a:t>
            </a:r>
            <a:r>
              <a:rPr lang="en-US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Détection</a:t>
            </a:r>
            <a:r>
              <a:rPr lang="en-US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incendie</a:t>
            </a:r>
            <a:endParaRPr lang="en-US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Image 3" descr="Une image contenant texte, capture d’écran, diagramme, Plan&#10;&#10;Description générée automatiquement">
            <a:extLst>
              <a:ext uri="{FF2B5EF4-FFF2-40B4-BE49-F238E27FC236}">
                <a16:creationId xmlns:a16="http://schemas.microsoft.com/office/drawing/2014/main" id="{5060DACA-2B09-F75A-D59D-4B68D85B9A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0" t="-1919" r="45031" b="2700"/>
          <a:stretch/>
        </p:blipFill>
        <p:spPr>
          <a:xfrm>
            <a:off x="6713455" y="1410338"/>
            <a:ext cx="5617788" cy="5015811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pSp>
        <p:nvGrpSpPr>
          <p:cNvPr id="4469" name="Bottom Right">
            <a:extLst>
              <a:ext uri="{FF2B5EF4-FFF2-40B4-BE49-F238E27FC236}">
                <a16:creationId xmlns:a16="http://schemas.microsoft.com/office/drawing/2014/main" id="{A7C60A7A-4212-46AC-80A2-DE231DD3D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4470" name="Freeform: Shape 4469">
              <a:extLst>
                <a:ext uri="{FF2B5EF4-FFF2-40B4-BE49-F238E27FC236}">
                  <a16:creationId xmlns:a16="http://schemas.microsoft.com/office/drawing/2014/main" id="{7EDA875D-6B8A-4B32-89EB-F4CD6D1F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4471" name="Graphic 157">
              <a:extLst>
                <a:ext uri="{FF2B5EF4-FFF2-40B4-BE49-F238E27FC236}">
                  <a16:creationId xmlns:a16="http://schemas.microsoft.com/office/drawing/2014/main" id="{AA7D7CCE-E90B-483E-AFF7-CF95CABC97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473" name="Freeform: Shape 4472">
                <a:extLst>
                  <a:ext uri="{FF2B5EF4-FFF2-40B4-BE49-F238E27FC236}">
                    <a16:creationId xmlns:a16="http://schemas.microsoft.com/office/drawing/2014/main" id="{67F2D919-84B6-4EC4-87F5-BDFF145BBE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74" name="Freeform: Shape 4473">
                <a:extLst>
                  <a:ext uri="{FF2B5EF4-FFF2-40B4-BE49-F238E27FC236}">
                    <a16:creationId xmlns:a16="http://schemas.microsoft.com/office/drawing/2014/main" id="{65C8244C-685B-42CF-B028-C7ADE067CC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75" name="Freeform: Shape 4474">
                <a:extLst>
                  <a:ext uri="{FF2B5EF4-FFF2-40B4-BE49-F238E27FC236}">
                    <a16:creationId xmlns:a16="http://schemas.microsoft.com/office/drawing/2014/main" id="{0420B7EF-9249-4974-A978-AAD55C81B7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76" name="Freeform: Shape 4475">
                <a:extLst>
                  <a:ext uri="{FF2B5EF4-FFF2-40B4-BE49-F238E27FC236}">
                    <a16:creationId xmlns:a16="http://schemas.microsoft.com/office/drawing/2014/main" id="{05BD8B59-E1C0-4320-BFC1-66D139E80B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77" name="Freeform: Shape 4476">
                <a:extLst>
                  <a:ext uri="{FF2B5EF4-FFF2-40B4-BE49-F238E27FC236}">
                    <a16:creationId xmlns:a16="http://schemas.microsoft.com/office/drawing/2014/main" id="{A983471C-A7FE-4ED8-BE9B-601CEC61EB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78" name="Freeform: Shape 4477">
                <a:extLst>
                  <a:ext uri="{FF2B5EF4-FFF2-40B4-BE49-F238E27FC236}">
                    <a16:creationId xmlns:a16="http://schemas.microsoft.com/office/drawing/2014/main" id="{E8B842F2-803D-4F74-BBF6-6965BC0FD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79" name="Freeform: Shape 4478">
                <a:extLst>
                  <a:ext uri="{FF2B5EF4-FFF2-40B4-BE49-F238E27FC236}">
                    <a16:creationId xmlns:a16="http://schemas.microsoft.com/office/drawing/2014/main" id="{94ECDF1E-AE5F-46C4-A134-C28C6D6B78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472" name="Freeform: Shape 4471">
              <a:extLst>
                <a:ext uri="{FF2B5EF4-FFF2-40B4-BE49-F238E27FC236}">
                  <a16:creationId xmlns:a16="http://schemas.microsoft.com/office/drawing/2014/main" id="{C0E491A0-7D49-4A1F-B2DB-C94F56329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4481" name="Cross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015507" y="3369564"/>
            <a:ext cx="118872" cy="118872"/>
            <a:chOff x="1175347" y="3733800"/>
            <a:chExt cx="118872" cy="118872"/>
          </a:xfrm>
        </p:grpSpPr>
        <p:cxnSp>
          <p:nvCxnSpPr>
            <p:cNvPr id="4482" name="Straight Connector 4481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483" name="Straight Connector 4482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aphicFrame>
        <p:nvGraphicFramePr>
          <p:cNvPr id="5" name="Tableau 4">
            <a:extLst>
              <a:ext uri="{FF2B5EF4-FFF2-40B4-BE49-F238E27FC236}">
                <a16:creationId xmlns:a16="http://schemas.microsoft.com/office/drawing/2014/main" id="{305E0040-626B-28C2-ACAD-4EF5E56627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693316"/>
              </p:ext>
            </p:extLst>
          </p:nvPr>
        </p:nvGraphicFramePr>
        <p:xfrm>
          <a:off x="341229" y="1659706"/>
          <a:ext cx="5945352" cy="465451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189029">
                  <a:extLst>
                    <a:ext uri="{9D8B030D-6E8A-4147-A177-3AD203B41FA5}">
                      <a16:colId xmlns:a16="http://schemas.microsoft.com/office/drawing/2014/main" val="585021533"/>
                    </a:ext>
                  </a:extLst>
                </a:gridCol>
                <a:gridCol w="1774539">
                  <a:extLst>
                    <a:ext uri="{9D8B030D-6E8A-4147-A177-3AD203B41FA5}">
                      <a16:colId xmlns:a16="http://schemas.microsoft.com/office/drawing/2014/main" val="1642888196"/>
                    </a:ext>
                  </a:extLst>
                </a:gridCol>
                <a:gridCol w="1981784">
                  <a:extLst>
                    <a:ext uri="{9D8B030D-6E8A-4147-A177-3AD203B41FA5}">
                      <a16:colId xmlns:a16="http://schemas.microsoft.com/office/drawing/2014/main" val="1821254882"/>
                    </a:ext>
                  </a:extLst>
                </a:gridCol>
              </a:tblGrid>
              <a:tr h="66493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20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équipement</a:t>
                      </a:r>
                      <a:endParaRPr lang="fr-FR" sz="20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20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Date de mise en service</a:t>
                      </a:r>
                      <a:endParaRPr lang="fr-FR" sz="20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20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Etat</a:t>
                      </a:r>
                      <a:endParaRPr lang="fr-FR" sz="20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19735748"/>
                  </a:ext>
                </a:extLst>
              </a:tr>
              <a:tr h="66493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ESSER (IQ8 CONTROL µ )</a:t>
                      </a:r>
                      <a:endParaRPr lang="fr-FR" sz="18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8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800" b="1" u="none" strike="noStrike" kern="120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54290450"/>
                  </a:ext>
                </a:extLst>
              </a:tr>
              <a:tr h="66493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ESSER (CMSI8000 )</a:t>
                      </a:r>
                      <a:endParaRPr lang="fr-FR" sz="18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8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800" b="1" u="none" strike="noStrike" kern="120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48265267"/>
                  </a:ext>
                </a:extLst>
              </a:tr>
              <a:tr h="66493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>
                          <a:solidFill>
                            <a:srgbClr val="000000"/>
                          </a:solidFill>
                          <a:effectLst/>
                        </a:rPr>
                        <a:t>REPLCD3100</a:t>
                      </a:r>
                      <a:endParaRPr lang="fr-FR" sz="1800" b="1" u="none" strike="noStrike" kern="120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800" b="1" u="none" strike="noStrike" kern="120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8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7068682"/>
                  </a:ext>
                </a:extLst>
              </a:tr>
              <a:tr h="66493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>
                          <a:solidFill>
                            <a:srgbClr val="000000"/>
                          </a:solidFill>
                          <a:effectLst/>
                        </a:rPr>
                        <a:t>Détecteurs Optique*67</a:t>
                      </a:r>
                      <a:endParaRPr lang="fr-FR" sz="1800" b="1" u="none" strike="noStrike" kern="120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8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8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42407405"/>
                  </a:ext>
                </a:extLst>
              </a:tr>
              <a:tr h="66493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>
                          <a:solidFill>
                            <a:srgbClr val="000000"/>
                          </a:solidFill>
                          <a:effectLst/>
                        </a:rPr>
                        <a:t>Détecteurs linaire*6</a:t>
                      </a:r>
                      <a:endParaRPr lang="fr-FR" sz="1800" b="1" u="none" strike="noStrike" kern="120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8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8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28605704"/>
                  </a:ext>
                </a:extLst>
              </a:tr>
              <a:tr h="664931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>
                          <a:solidFill>
                            <a:srgbClr val="000000"/>
                          </a:solidFill>
                          <a:effectLst/>
                        </a:rPr>
                        <a:t>Brises Glaces*8</a:t>
                      </a:r>
                      <a:endParaRPr lang="fr-FR" sz="1800" b="1" u="none" strike="noStrike" kern="120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>
                          <a:solidFill>
                            <a:srgbClr val="000000"/>
                          </a:solidFill>
                          <a:effectLst/>
                        </a:rPr>
                        <a:t>2009</a:t>
                      </a:r>
                      <a:endParaRPr lang="fr-FR" sz="1800" b="1" u="none" strike="noStrike" kern="120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fr-FR" sz="1800" b="1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800" b="1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706355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23252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F7EE50-349A-CCC4-BDA3-B2B6FE4E7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22" name="Rectangle 4621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4623" name="Rectangle 4622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624" name="Top Left">
            <a:extLst>
              <a:ext uri="{FF2B5EF4-FFF2-40B4-BE49-F238E27FC236}">
                <a16:creationId xmlns:a16="http://schemas.microsoft.com/office/drawing/2014/main" id="{DC655204-C06A-4A55-9BB4-C79C4AF9D6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625" name="Freeform: Shape 4601">
              <a:extLst>
                <a:ext uri="{FF2B5EF4-FFF2-40B4-BE49-F238E27FC236}">
                  <a16:creationId xmlns:a16="http://schemas.microsoft.com/office/drawing/2014/main" id="{F83BC876-5C0C-438A-8928-B1EC2E1E4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626" name="Freeform: Shape 4602">
              <a:extLst>
                <a:ext uri="{FF2B5EF4-FFF2-40B4-BE49-F238E27FC236}">
                  <a16:creationId xmlns:a16="http://schemas.microsoft.com/office/drawing/2014/main" id="{B9B3EEC1-86B7-4DB1-AB38-E2D749392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7" name="Freeform: Shape 4603">
              <a:extLst>
                <a:ext uri="{FF2B5EF4-FFF2-40B4-BE49-F238E27FC236}">
                  <a16:creationId xmlns:a16="http://schemas.microsoft.com/office/drawing/2014/main" id="{BEB2CD0B-3D3E-4CF3-92F5-7AE77C22C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8" name="Freeform: Shape 4604">
              <a:extLst>
                <a:ext uri="{FF2B5EF4-FFF2-40B4-BE49-F238E27FC236}">
                  <a16:creationId xmlns:a16="http://schemas.microsoft.com/office/drawing/2014/main" id="{01561934-15F2-4620-A65F-28EB73CD7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9" name="Freeform: Shape 4605">
              <a:extLst>
                <a:ext uri="{FF2B5EF4-FFF2-40B4-BE49-F238E27FC236}">
                  <a16:creationId xmlns:a16="http://schemas.microsoft.com/office/drawing/2014/main" id="{DB9278E2-D464-4DE2-B229-D3D02ED2B1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0" name="Freeform: Shape 4606">
              <a:extLst>
                <a:ext uri="{FF2B5EF4-FFF2-40B4-BE49-F238E27FC236}">
                  <a16:creationId xmlns:a16="http://schemas.microsoft.com/office/drawing/2014/main" id="{67AA3CE0-412D-4C03-9203-878479E0A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1" name="Freeform: Shape 4607">
              <a:extLst>
                <a:ext uri="{FF2B5EF4-FFF2-40B4-BE49-F238E27FC236}">
                  <a16:creationId xmlns:a16="http://schemas.microsoft.com/office/drawing/2014/main" id="{85785346-E446-47E2-B3DD-C1C561E68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2" name="Freeform: Shape 4608">
              <a:extLst>
                <a:ext uri="{FF2B5EF4-FFF2-40B4-BE49-F238E27FC236}">
                  <a16:creationId xmlns:a16="http://schemas.microsoft.com/office/drawing/2014/main" id="{0F6388E0-BD20-4901-B128-88D3D56A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Titre 2">
            <a:extLst>
              <a:ext uri="{FF2B5EF4-FFF2-40B4-BE49-F238E27FC236}">
                <a16:creationId xmlns:a16="http://schemas.microsoft.com/office/drawing/2014/main" id="{5ECD5E8A-82A3-81FB-8F93-C82D60C88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708" y="272658"/>
            <a:ext cx="4987809" cy="16645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Portes</a:t>
            </a:r>
            <a:r>
              <a:rPr lang="en-US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automatique</a:t>
            </a:r>
            <a:endParaRPr lang="en-US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Image 5" descr="Une image contenant texte, plein air, signalisation, ombre&#10;&#10;Description générée automatiquement">
            <a:extLst>
              <a:ext uri="{FF2B5EF4-FFF2-40B4-BE49-F238E27FC236}">
                <a16:creationId xmlns:a16="http://schemas.microsoft.com/office/drawing/2014/main" id="{E3DCEA4C-48F9-5D24-327A-6B52A41E1F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2" b="20508"/>
          <a:stretch/>
        </p:blipFill>
        <p:spPr>
          <a:xfrm>
            <a:off x="6897165" y="152923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4633" name="Bottom Right">
            <a:extLst>
              <a:ext uri="{FF2B5EF4-FFF2-40B4-BE49-F238E27FC236}">
                <a16:creationId xmlns:a16="http://schemas.microsoft.com/office/drawing/2014/main" id="{4C476EAB-383B-48F9-B661-B049EB50AE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4612" name="Freeform: Shape 4611">
              <a:extLst>
                <a:ext uri="{FF2B5EF4-FFF2-40B4-BE49-F238E27FC236}">
                  <a16:creationId xmlns:a16="http://schemas.microsoft.com/office/drawing/2014/main" id="{3045FFB7-76A2-4C6F-A15F-23BF1597C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4634" name="Graphic 157">
              <a:extLst>
                <a:ext uri="{FF2B5EF4-FFF2-40B4-BE49-F238E27FC236}">
                  <a16:creationId xmlns:a16="http://schemas.microsoft.com/office/drawing/2014/main" id="{F4E5EB5B-D417-4B20-9CBE-F3DCCA5F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4635" name="Freeform: Shape 4614">
                <a:extLst>
                  <a:ext uri="{FF2B5EF4-FFF2-40B4-BE49-F238E27FC236}">
                    <a16:creationId xmlns:a16="http://schemas.microsoft.com/office/drawing/2014/main" id="{56643958-DAAD-4611-BCC7-9BDB5917C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6" name="Freeform: Shape 4615">
                <a:extLst>
                  <a:ext uri="{FF2B5EF4-FFF2-40B4-BE49-F238E27FC236}">
                    <a16:creationId xmlns:a16="http://schemas.microsoft.com/office/drawing/2014/main" id="{263D00C7-B9D3-4681-8C55-F137CBD36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7" name="Freeform: Shape 4616">
                <a:extLst>
                  <a:ext uri="{FF2B5EF4-FFF2-40B4-BE49-F238E27FC236}">
                    <a16:creationId xmlns:a16="http://schemas.microsoft.com/office/drawing/2014/main" id="{0539B678-9BB9-4639-B9A4-4511639BB4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8" name="Freeform: Shape 4617">
                <a:extLst>
                  <a:ext uri="{FF2B5EF4-FFF2-40B4-BE49-F238E27FC236}">
                    <a16:creationId xmlns:a16="http://schemas.microsoft.com/office/drawing/2014/main" id="{C14F8CDF-D0D2-43AD-A7AB-0871C24A6E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39" name="Freeform: Shape 4618">
                <a:extLst>
                  <a:ext uri="{FF2B5EF4-FFF2-40B4-BE49-F238E27FC236}">
                    <a16:creationId xmlns:a16="http://schemas.microsoft.com/office/drawing/2014/main" id="{25D54C27-D98D-4E8C-87BD-E0ECAB3BAE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40" name="Freeform: Shape 4619">
                <a:extLst>
                  <a:ext uri="{FF2B5EF4-FFF2-40B4-BE49-F238E27FC236}">
                    <a16:creationId xmlns:a16="http://schemas.microsoft.com/office/drawing/2014/main" id="{CA10EDED-B646-4197-BF0C-C4A83018BA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21" name="Freeform: Shape 4620">
                <a:extLst>
                  <a:ext uri="{FF2B5EF4-FFF2-40B4-BE49-F238E27FC236}">
                    <a16:creationId xmlns:a16="http://schemas.microsoft.com/office/drawing/2014/main" id="{B9B3D029-DC96-4655-89E2-D9387B3D56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641" name="Freeform: Shape 4613">
              <a:extLst>
                <a:ext uri="{FF2B5EF4-FFF2-40B4-BE49-F238E27FC236}">
                  <a16:creationId xmlns:a16="http://schemas.microsoft.com/office/drawing/2014/main" id="{EF12D98D-E6A5-437D-830E-C5C0E7ACE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E9AD4FE4-8EB6-1F8A-478B-18ABC2381D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791688"/>
              </p:ext>
            </p:extLst>
          </p:nvPr>
        </p:nvGraphicFramePr>
        <p:xfrm>
          <a:off x="146778" y="2241858"/>
          <a:ext cx="6276056" cy="344284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73992">
                  <a:extLst>
                    <a:ext uri="{9D8B030D-6E8A-4147-A177-3AD203B41FA5}">
                      <a16:colId xmlns:a16="http://schemas.microsoft.com/office/drawing/2014/main" val="310602667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707357441"/>
                    </a:ext>
                  </a:extLst>
                </a:gridCol>
                <a:gridCol w="1714647">
                  <a:extLst>
                    <a:ext uri="{9D8B030D-6E8A-4147-A177-3AD203B41FA5}">
                      <a16:colId xmlns:a16="http://schemas.microsoft.com/office/drawing/2014/main" val="3758752462"/>
                    </a:ext>
                  </a:extLst>
                </a:gridCol>
                <a:gridCol w="1558617">
                  <a:extLst>
                    <a:ext uri="{9D8B030D-6E8A-4147-A177-3AD203B41FA5}">
                      <a16:colId xmlns:a16="http://schemas.microsoft.com/office/drawing/2014/main" val="1030233304"/>
                    </a:ext>
                  </a:extLst>
                </a:gridCol>
              </a:tblGrid>
              <a:tr h="573808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équipement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EMPLACEMENT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Date de mise en service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6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Etat</a:t>
                      </a:r>
                      <a:endParaRPr lang="fr-F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91968134"/>
                  </a:ext>
                </a:extLst>
              </a:tr>
              <a:tr h="573808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MANUSA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ENTREE TERMINALE 02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2010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1158202"/>
                  </a:ext>
                </a:extLst>
              </a:tr>
              <a:tr h="573808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MANUSA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SORTIE TERMINALE 02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2010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47324233"/>
                  </a:ext>
                </a:extLst>
              </a:tr>
              <a:tr h="573808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MANUSA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ENTREE/SORTIE Administration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2010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81188249"/>
                  </a:ext>
                </a:extLst>
              </a:tr>
              <a:tr h="573808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RECORD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Bâtiment d'accueil officiel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2018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81233857"/>
                  </a:ext>
                </a:extLst>
              </a:tr>
              <a:tr h="573808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RECORD</a:t>
                      </a:r>
                      <a:endParaRPr lang="fr-F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Bâtiment d'accueil officiel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2018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OPÉRATIONNEL</a:t>
                      </a:r>
                      <a:endParaRPr lang="fr-F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89023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08626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47CF643-F427-43EF-9E90-B6E71EDF3761}">
  <we:reference id="wa200005566" version="3.0.0.2" store="fr-F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4027</TotalTime>
  <Words>1054</Words>
  <Application>Microsoft Office PowerPoint</Application>
  <PresentationFormat>Grand écran</PresentationFormat>
  <Paragraphs>512</Paragraphs>
  <Slides>12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Aptos</vt:lpstr>
      <vt:lpstr>Arial</vt:lpstr>
      <vt:lpstr>Avenir Next LT Pro</vt:lpstr>
      <vt:lpstr>AvenirNext LT Pro Medium</vt:lpstr>
      <vt:lpstr>Calibri</vt:lpstr>
      <vt:lpstr>Rockwell</vt:lpstr>
      <vt:lpstr>Segoe UI</vt:lpstr>
      <vt:lpstr>ExploreVTI</vt:lpstr>
      <vt:lpstr>Présentation du Service Équipements Aérogare </vt:lpstr>
      <vt:lpstr>Plan </vt:lpstr>
      <vt:lpstr>Mission et équipements assurer par les électromécaniciens  </vt:lpstr>
      <vt:lpstr>Scanner Rayon X</vt:lpstr>
      <vt:lpstr>PORTIQUES MAGNÉTIQUES</vt:lpstr>
      <vt:lpstr>DÉTECTEUR DES TRACES EXPLOSIFS </vt:lpstr>
      <vt:lpstr>Systeme de Sonorisation</vt:lpstr>
      <vt:lpstr>Systeme de Détection incendie</vt:lpstr>
      <vt:lpstr>Portes automatique</vt:lpstr>
      <vt:lpstr>Système de Traitement des Bagages </vt:lpstr>
      <vt:lpstr>Electrothermie</vt:lpstr>
      <vt:lpstr>Electrothermie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du Service Équipements Aérogare </dc:title>
  <dc:creator>EL AAMILI HAMZA</dc:creator>
  <cp:lastModifiedBy>EL AAMILI HAMZA</cp:lastModifiedBy>
  <cp:revision>3</cp:revision>
  <dcterms:created xsi:type="dcterms:W3CDTF">2024-10-22T19:13:28Z</dcterms:created>
  <dcterms:modified xsi:type="dcterms:W3CDTF">2024-11-07T16:26:14Z</dcterms:modified>
</cp:coreProperties>
</file>

<file path=docProps/thumbnail.jpeg>
</file>